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7" r:id="rId5"/>
  </p:sldMasterIdLst>
  <p:notesMasterIdLst>
    <p:notesMasterId r:id="rId21"/>
  </p:notesMasterIdLst>
  <p:sldIdLst>
    <p:sldId id="347" r:id="rId6"/>
    <p:sldId id="348" r:id="rId7"/>
    <p:sldId id="349" r:id="rId8"/>
    <p:sldId id="350" r:id="rId9"/>
    <p:sldId id="343" r:id="rId10"/>
    <p:sldId id="338" r:id="rId11"/>
    <p:sldId id="345" r:id="rId12"/>
    <p:sldId id="344" r:id="rId13"/>
    <p:sldId id="351" r:id="rId14"/>
    <p:sldId id="352" r:id="rId15"/>
    <p:sldId id="353" r:id="rId16"/>
    <p:sldId id="354" r:id="rId17"/>
    <p:sldId id="355" r:id="rId18"/>
    <p:sldId id="341" r:id="rId19"/>
    <p:sldId id="342"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BA4944-E9D7-BE03-9529-B55B26461BCF}" name="DETRIXHE Priscilla" initials="PD" userId="S::pdetrixhe@actiris.be::36ebd9a6-33ed-4036-a64a-5df41250c1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BEE"/>
    <a:srgbClr val="0033A1"/>
    <a:srgbClr val="C9DCF4"/>
    <a:srgbClr val="DCE0E4"/>
    <a:srgbClr val="4A4A49"/>
    <a:srgbClr val="FFE21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67039" autoAdjust="0"/>
  </p:normalViewPr>
  <p:slideViewPr>
    <p:cSldViewPr snapToGrid="0" snapToObjects="1">
      <p:cViewPr varScale="1">
        <p:scale>
          <a:sx n="55" d="100"/>
          <a:sy n="55" d="100"/>
        </p:scale>
        <p:origin x="1896" y="43"/>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0C4C6-97BF-2B48-A4D3-39B04FF73996}" type="datetimeFigureOut">
              <a:rPr lang="fr-FR" smtClean="0"/>
              <a:t>17/09/2025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0176A-E1DA-1A45-AA3C-9ED0387514CE}" type="slidenum">
              <a:rPr lang="fr-FR" smtClean="0"/>
              <a:t>‹N°›</a:t>
            </a:fld>
            <a:endParaRPr lang="fr-FR"/>
          </a:p>
        </p:txBody>
      </p:sp>
    </p:spTree>
    <p:extLst>
      <p:ext uri="{BB962C8B-B14F-4D97-AF65-F5344CB8AC3E}">
        <p14:creationId xmlns:p14="http://schemas.microsoft.com/office/powerpoint/2010/main" val="2378115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10176A-E1DA-1A45-AA3C-9ED0387514C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311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kern="100" dirty="0">
                <a:effectLst/>
                <a:latin typeface="Arial" panose="020B0604020202020204" pitchFamily="34" charset="0"/>
                <a:ea typeface="Arial" panose="020B0604020202020204" pitchFamily="34" charset="0"/>
                <a:cs typeface="Arial" panose="020B0604020202020204" pitchFamily="34" charset="0"/>
              </a:rPr>
              <a:t>Les calculs d’ING estiment, à l’échelle de la Belgique, que près de 31% des emplois seront fortement exposés avec une forte complémentarité, près de 34% seront fortement exposés avec une faible complémentarité et que près de 34% des emplois seront faiblement exposés.</a:t>
            </a:r>
          </a:p>
          <a:p>
            <a:endParaRPr lang="fr-BE" dirty="0"/>
          </a:p>
          <a:p>
            <a:r>
              <a:rPr lang="fr-BE" dirty="0"/>
              <a:t>Puisque la question de la représentativité est toujours lancinante en RBC, vu que les données sont issues de l’EFT, une moyenne sur 3 ans a été effectuée</a:t>
            </a:r>
          </a:p>
          <a:p>
            <a:endParaRPr lang="fr-BE" dirty="0"/>
          </a:p>
          <a:p>
            <a:r>
              <a:rPr lang="fr-BE" dirty="0"/>
              <a:t>Ces deux statistiques différentes permettent de distinguer les effets potentiels de l’IA sur l’emploi bruxellois dans un premier temps et, dans un second temps, ces mêmes effets sur les travailleurs bruxellois.</a:t>
            </a:r>
          </a:p>
          <a:p>
            <a:endParaRPr lang="fr-BE" dirty="0"/>
          </a:p>
          <a:p>
            <a:r>
              <a:rPr lang="fr-BE" dirty="0"/>
              <a:t>Le taux d’exposition est décortiqué selon les catégories professionnelles et appliqué, d’un côté, à l’emploi total en Belgique et, de l’autre, à la population active occupée belge. Une fois cette application faite, on obtient le nombre d’emplois ou de travailleurs par catégorie professionnelle au niveau de la Belgique qui seront soit fortement impactés et fortement complémentaires, etc.</a:t>
            </a:r>
          </a:p>
          <a:p>
            <a:endParaRPr lang="fr-BE" dirty="0"/>
          </a:p>
          <a:p>
            <a:r>
              <a:rPr lang="fr-BE" dirty="0"/>
              <a:t>A partir de cette répartition, on applique enfin les répartitions régionales de ces emplois ou de ces travailleurs, pour obtenir les projections pour chacune des 3 régions.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10176A-E1DA-1A45-AA3C-9ED0387514C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992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Forte exposition et complémentarité forte : </a:t>
            </a:r>
          </a:p>
          <a:p>
            <a:endParaRPr lang="fr-BE" dirty="0"/>
          </a:p>
          <a:p>
            <a:r>
              <a:rPr lang="fr-BE" dirty="0"/>
              <a:t>Bxl : 39%</a:t>
            </a:r>
          </a:p>
          <a:p>
            <a:r>
              <a:rPr lang="fr-BE" dirty="0"/>
              <a:t>FL et WAL : 30%</a:t>
            </a:r>
          </a:p>
          <a:p>
            <a:endParaRPr lang="fr-BE" dirty="0"/>
          </a:p>
          <a:p>
            <a:r>
              <a:rPr lang="fr-BE" dirty="0"/>
              <a:t>Forte exposition et complémentarité faible : </a:t>
            </a:r>
          </a:p>
          <a:p>
            <a:endParaRPr lang="fr-BE" dirty="0"/>
          </a:p>
          <a:p>
            <a:r>
              <a:rPr lang="fr-BE" dirty="0"/>
              <a:t>Bxl : 39%</a:t>
            </a:r>
          </a:p>
          <a:p>
            <a:r>
              <a:rPr lang="fr-BE" dirty="0"/>
              <a:t>FL : 33%</a:t>
            </a:r>
          </a:p>
          <a:p>
            <a:r>
              <a:rPr lang="fr-BE" dirty="0"/>
              <a:t>Wal : 34%</a:t>
            </a:r>
          </a:p>
          <a:p>
            <a:endParaRPr lang="fr-BE" dirty="0"/>
          </a:p>
          <a:p>
            <a:r>
              <a:rPr lang="fr-BE" dirty="0"/>
              <a:t>Faible exposition :</a:t>
            </a:r>
          </a:p>
          <a:p>
            <a:r>
              <a:rPr lang="fr-BE" dirty="0"/>
              <a:t>Bxl : 22%</a:t>
            </a:r>
          </a:p>
          <a:p>
            <a:r>
              <a:rPr lang="fr-BE" dirty="0" err="1"/>
              <a:t>Fl</a:t>
            </a:r>
            <a:r>
              <a:rPr lang="fr-BE" dirty="0"/>
              <a:t> : 37%</a:t>
            </a:r>
          </a:p>
          <a:p>
            <a:r>
              <a:rPr lang="fr-BE" dirty="0"/>
              <a:t>Wal : 36%</a:t>
            </a:r>
          </a:p>
        </p:txBody>
      </p:sp>
      <p:sp>
        <p:nvSpPr>
          <p:cNvPr id="4" name="Espace réservé du numéro de diapositive 3"/>
          <p:cNvSpPr>
            <a:spLocks noGrp="1"/>
          </p:cNvSpPr>
          <p:nvPr>
            <p:ph type="sldNum" sz="quarter" idx="5"/>
          </p:nvPr>
        </p:nvSpPr>
        <p:spPr/>
        <p:txBody>
          <a:bodyPr/>
          <a:lstStyle/>
          <a:p>
            <a:fld id="{D710176A-E1DA-1A45-AA3C-9ED0387514CE}" type="slidenum">
              <a:rPr lang="fr-FR" smtClean="0"/>
              <a:t>7</a:t>
            </a:fld>
            <a:endParaRPr lang="fr-FR"/>
          </a:p>
        </p:txBody>
      </p:sp>
    </p:spTree>
    <p:extLst>
      <p:ext uri="{BB962C8B-B14F-4D97-AF65-F5344CB8AC3E}">
        <p14:creationId xmlns:p14="http://schemas.microsoft.com/office/powerpoint/2010/main" val="2785160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couverture">
    <p:bg>
      <p:bgRef idx="1001">
        <a:schemeClr val="bg1"/>
      </p:bgRef>
    </p:bg>
    <p:spTree>
      <p:nvGrpSpPr>
        <p:cNvPr id="1" name=""/>
        <p:cNvGrpSpPr/>
        <p:nvPr/>
      </p:nvGrpSpPr>
      <p:grpSpPr>
        <a:xfrm>
          <a:off x="0" y="0"/>
          <a:ext cx="0" cy="0"/>
          <a:chOff x="0" y="0"/>
          <a:chExt cx="0" cy="0"/>
        </a:xfrm>
      </p:grpSpPr>
      <p:pic>
        <p:nvPicPr>
          <p:cNvPr id="8" name="Image 7" descr="Une image contenant ciel, extérieur, cité&#10;&#10;Description générée automatiquement">
            <a:extLst>
              <a:ext uri="{FF2B5EF4-FFF2-40B4-BE49-F238E27FC236}">
                <a16:creationId xmlns:a16="http://schemas.microsoft.com/office/drawing/2014/main" id="{9C2AC1EA-C639-4FF9-A49D-A054C748EF0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916" y="0"/>
            <a:ext cx="12195916" cy="7277517"/>
          </a:xfrm>
          <a:prstGeom prst="rect">
            <a:avLst/>
          </a:prstGeom>
        </p:spPr>
      </p:pic>
      <p:sp>
        <p:nvSpPr>
          <p:cNvPr id="10" name="Rectangle 9">
            <a:extLst>
              <a:ext uri="{FF2B5EF4-FFF2-40B4-BE49-F238E27FC236}">
                <a16:creationId xmlns:a16="http://schemas.microsoft.com/office/drawing/2014/main" id="{AD3FF610-3452-43B6-9096-E5A1EE9A2741}"/>
              </a:ext>
            </a:extLst>
          </p:cNvPr>
          <p:cNvSpPr/>
          <p:nvPr userDrawn="1"/>
        </p:nvSpPr>
        <p:spPr>
          <a:xfrm>
            <a:off x="0" y="-36721"/>
            <a:ext cx="12195916" cy="7277517"/>
          </a:xfrm>
          <a:prstGeom prst="rect">
            <a:avLst/>
          </a:prstGeom>
          <a:solidFill>
            <a:srgbClr val="001951">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 name="Titre 1">
            <a:extLst>
              <a:ext uri="{FF2B5EF4-FFF2-40B4-BE49-F238E27FC236}">
                <a16:creationId xmlns:a16="http://schemas.microsoft.com/office/drawing/2014/main" id="{2590C45A-F61A-8E4A-B34B-454C1472F0C4}"/>
              </a:ext>
            </a:extLst>
          </p:cNvPr>
          <p:cNvSpPr>
            <a:spLocks noGrp="1"/>
          </p:cNvSpPr>
          <p:nvPr>
            <p:ph type="ctrTitle"/>
          </p:nvPr>
        </p:nvSpPr>
        <p:spPr>
          <a:xfrm>
            <a:off x="288967" y="1122363"/>
            <a:ext cx="9144000" cy="2387600"/>
          </a:xfrm>
          <a:prstGeom prst="rect">
            <a:avLst/>
          </a:prstGeom>
        </p:spPr>
        <p:txBody>
          <a:bodyPr anchor="b">
            <a:normAutofit/>
          </a:bodyPr>
          <a:lstStyle>
            <a:lvl1pPr algn="l">
              <a:defRPr sz="4400" b="1">
                <a:solidFill>
                  <a:schemeClr val="accent2"/>
                </a:solidFill>
                <a:latin typeface="Arial" panose="020B0604020202020204" pitchFamily="34" charset="0"/>
                <a:cs typeface="Arial" panose="020B0604020202020204" pitchFamily="34" charset="0"/>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BFE98D98-D16C-EF4D-9735-210211CB6F22}"/>
              </a:ext>
            </a:extLst>
          </p:cNvPr>
          <p:cNvSpPr>
            <a:spLocks noGrp="1"/>
          </p:cNvSpPr>
          <p:nvPr>
            <p:ph type="subTitle" idx="1"/>
          </p:nvPr>
        </p:nvSpPr>
        <p:spPr>
          <a:xfrm>
            <a:off x="300843" y="3602038"/>
            <a:ext cx="9144000" cy="1655762"/>
          </a:xfrm>
          <a:prstGeom prst="rect">
            <a:avLst/>
          </a:prstGeom>
        </p:spPr>
        <p:txBody>
          <a:bodyPr/>
          <a:lstStyle>
            <a:lvl1pPr marL="0" indent="0" algn="l">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24" name="Espace réservé du texte 23">
            <a:extLst>
              <a:ext uri="{FF2B5EF4-FFF2-40B4-BE49-F238E27FC236}">
                <a16:creationId xmlns:a16="http://schemas.microsoft.com/office/drawing/2014/main" id="{CFDEB680-24C5-9F42-9A69-37CA4EDFCD66}"/>
              </a:ext>
            </a:extLst>
          </p:cNvPr>
          <p:cNvSpPr>
            <a:spLocks noGrp="1"/>
          </p:cNvSpPr>
          <p:nvPr>
            <p:ph type="body" sz="quarter" idx="10" hasCustomPrompt="1"/>
          </p:nvPr>
        </p:nvSpPr>
        <p:spPr>
          <a:xfrm>
            <a:off x="300843" y="6282012"/>
            <a:ext cx="3264681" cy="582612"/>
          </a:xfrm>
        </p:spPr>
        <p:txBody>
          <a:bodyPr>
            <a:noAutofit/>
          </a:bodyPr>
          <a:lstStyle>
            <a:lvl1pPr marL="0" indent="0">
              <a:buFontTx/>
              <a:buNone/>
              <a:defRPr sz="1800">
                <a:solidFill>
                  <a:schemeClr val="bg1"/>
                </a:solidFill>
                <a:latin typeface="Arial" panose="020B0604020202020204" pitchFamily="34" charset="0"/>
                <a:cs typeface="Arial" panose="020B0604020202020204" pitchFamily="34" charset="0"/>
              </a:defRPr>
            </a:lvl1pPr>
          </a:lstStyle>
          <a:p>
            <a:r>
              <a:rPr lang="fr-FR" dirty="0"/>
              <a:t>Date de la présentation</a:t>
            </a:r>
          </a:p>
        </p:txBody>
      </p:sp>
      <p:pic>
        <p:nvPicPr>
          <p:cNvPr id="11" name="Image 10" descr="Une image contenant texte, clipart&#10;&#10;Description générée automatiquement">
            <a:extLst>
              <a:ext uri="{FF2B5EF4-FFF2-40B4-BE49-F238E27FC236}">
                <a16:creationId xmlns:a16="http://schemas.microsoft.com/office/drawing/2014/main" id="{6F062528-FEC9-45AC-A274-61AF7EE3CC7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373267" y="256632"/>
            <a:ext cx="1526796" cy="698109"/>
          </a:xfrm>
          <a:prstGeom prst="rect">
            <a:avLst/>
          </a:prstGeom>
        </p:spPr>
      </p:pic>
      <p:pic>
        <p:nvPicPr>
          <p:cNvPr id="12" name="Image 11">
            <a:extLst>
              <a:ext uri="{FF2B5EF4-FFF2-40B4-BE49-F238E27FC236}">
                <a16:creationId xmlns:a16="http://schemas.microsoft.com/office/drawing/2014/main" id="{98CF16D7-78B9-4ACC-AB51-6D8A9E530E3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0126" y="335511"/>
            <a:ext cx="1156779" cy="669564"/>
          </a:xfrm>
          <a:prstGeom prst="rect">
            <a:avLst/>
          </a:prstGeom>
        </p:spPr>
      </p:pic>
    </p:spTree>
    <p:extLst>
      <p:ext uri="{BB962C8B-B14F-4D97-AF65-F5344CB8AC3E}">
        <p14:creationId xmlns:p14="http://schemas.microsoft.com/office/powerpoint/2010/main" val="392696608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ique + texte">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D3E3141-F513-45ED-8B7C-9214EDFABE4C}"/>
              </a:ext>
            </a:extLst>
          </p:cNvPr>
          <p:cNvSpPr>
            <a:spLocks noGrp="1"/>
          </p:cNvSpPr>
          <p:nvPr>
            <p:ph type="sldNum" sz="quarter" idx="10"/>
          </p:nvPr>
        </p:nvSpPr>
        <p:spPr/>
        <p:txBody>
          <a:bodyPr/>
          <a:lstStyle/>
          <a:p>
            <a:fld id="{1D9127E2-AB4D-4945-AA58-F21F63396C42}" type="slidenum">
              <a:rPr lang="fr-FR" smtClean="0"/>
              <a:pPr/>
              <a:t>‹N°›</a:t>
            </a:fld>
            <a:endParaRPr lang="fr-FR" dirty="0"/>
          </a:p>
        </p:txBody>
      </p:sp>
      <p:sp>
        <p:nvSpPr>
          <p:cNvPr id="4" name="Espace réservé du pied de page 3">
            <a:extLst>
              <a:ext uri="{FF2B5EF4-FFF2-40B4-BE49-F238E27FC236}">
                <a16:creationId xmlns:a16="http://schemas.microsoft.com/office/drawing/2014/main" id="{2E3AF32E-9CB6-4260-B595-E9B6E7EA85CE}"/>
              </a:ext>
            </a:extLst>
          </p:cNvPr>
          <p:cNvSpPr>
            <a:spLocks noGrp="1"/>
          </p:cNvSpPr>
          <p:nvPr>
            <p:ph type="ftr" sz="quarter" idx="11"/>
          </p:nvPr>
        </p:nvSpPr>
        <p:spPr/>
        <p:txBody>
          <a:bodyPr/>
          <a:lstStyle/>
          <a:p>
            <a:endParaRPr lang="fr-FR" dirty="0"/>
          </a:p>
        </p:txBody>
      </p:sp>
      <p:sp>
        <p:nvSpPr>
          <p:cNvPr id="6" name="Espace réservé du graphique 5">
            <a:extLst>
              <a:ext uri="{FF2B5EF4-FFF2-40B4-BE49-F238E27FC236}">
                <a16:creationId xmlns:a16="http://schemas.microsoft.com/office/drawing/2014/main" id="{4A86EE1D-D3DF-464F-A894-B48B41E8A6D0}"/>
              </a:ext>
            </a:extLst>
          </p:cNvPr>
          <p:cNvSpPr>
            <a:spLocks noGrp="1"/>
          </p:cNvSpPr>
          <p:nvPr>
            <p:ph type="chart" sz="quarter" idx="12"/>
          </p:nvPr>
        </p:nvSpPr>
        <p:spPr>
          <a:xfrm>
            <a:off x="355600" y="2787588"/>
            <a:ext cx="6959600" cy="3343337"/>
          </a:xfrm>
        </p:spPr>
        <p:txBody>
          <a:bodyPr/>
          <a:lstStyle/>
          <a:p>
            <a:r>
              <a:rPr lang="fr-FR"/>
              <a:t>Cliquez sur l'icône pour ajouter un graphique</a:t>
            </a:r>
            <a:endParaRPr lang="fr-BE"/>
          </a:p>
        </p:txBody>
      </p:sp>
      <p:sp>
        <p:nvSpPr>
          <p:cNvPr id="8" name="Espace réservé du texte 7">
            <a:extLst>
              <a:ext uri="{FF2B5EF4-FFF2-40B4-BE49-F238E27FC236}">
                <a16:creationId xmlns:a16="http://schemas.microsoft.com/office/drawing/2014/main" id="{3AA9CCD3-6E42-4DDE-B7EB-4B7B19ABA3DF}"/>
              </a:ext>
            </a:extLst>
          </p:cNvPr>
          <p:cNvSpPr>
            <a:spLocks noGrp="1"/>
          </p:cNvSpPr>
          <p:nvPr>
            <p:ph type="body" sz="quarter" idx="13"/>
          </p:nvPr>
        </p:nvSpPr>
        <p:spPr>
          <a:xfrm>
            <a:off x="7585075" y="2787588"/>
            <a:ext cx="4251325" cy="3343337"/>
          </a:xfrm>
        </p:spPr>
        <p:txBody>
          <a:bodyPr/>
          <a:lstStyle>
            <a:lvl1pPr>
              <a:lnSpc>
                <a:spcPct val="150000"/>
              </a:lnSpc>
              <a:defRPr sz="1800"/>
            </a:lvl1pPr>
            <a:lvl2pPr marL="685800" indent="-228600">
              <a:buFontTx/>
              <a:buBlip>
                <a:blip r:embed="rId2"/>
              </a:buBlip>
              <a:defRPr sz="1500"/>
            </a:lvl2pPr>
          </a:lstStyle>
          <a:p>
            <a:pPr lvl="0"/>
            <a:r>
              <a:rPr lang="fr-FR"/>
              <a:t>Cliquez pour modifier les styles du texte du masque</a:t>
            </a:r>
          </a:p>
          <a:p>
            <a:pPr lvl="1"/>
            <a:r>
              <a:rPr lang="fr-FR"/>
              <a:t>Deuxième niveau</a:t>
            </a:r>
          </a:p>
        </p:txBody>
      </p:sp>
      <p:sp>
        <p:nvSpPr>
          <p:cNvPr id="7" name="Titre 1">
            <a:extLst>
              <a:ext uri="{FF2B5EF4-FFF2-40B4-BE49-F238E27FC236}">
                <a16:creationId xmlns:a16="http://schemas.microsoft.com/office/drawing/2014/main" id="{0B1FBD84-D0B3-4561-B238-FC8D5FF88D3C}"/>
              </a:ext>
            </a:extLst>
          </p:cNvPr>
          <p:cNvSpPr>
            <a:spLocks noGrp="1"/>
          </p:cNvSpPr>
          <p:nvPr>
            <p:ph type="title"/>
          </p:nvPr>
        </p:nvSpPr>
        <p:spPr>
          <a:xfrm>
            <a:off x="422564" y="1018268"/>
            <a:ext cx="10515600" cy="1325563"/>
          </a:xfrm>
          <a:prstGeom prst="rect">
            <a:avLst/>
          </a:prstGeom>
        </p:spPr>
        <p:txBody>
          <a:bodyPr/>
          <a:lstStyle>
            <a:lvl1pPr>
              <a:defRPr b="1">
                <a:solidFill>
                  <a:srgbClr val="0033A1"/>
                </a:solidFill>
                <a:latin typeface="Arial" panose="020B0604020202020204" pitchFamily="34" charset="0"/>
                <a:cs typeface="Arial" panose="020B0604020202020204" pitchFamily="34" charset="0"/>
              </a:defRPr>
            </a:lvl1pPr>
          </a:lstStyle>
          <a:p>
            <a:r>
              <a:rPr lang="fr-FR"/>
              <a:t>Modifiez le style du titre</a:t>
            </a:r>
            <a:endParaRPr lang="fr-FR" dirty="0"/>
          </a:p>
        </p:txBody>
      </p:sp>
      <p:pic>
        <p:nvPicPr>
          <p:cNvPr id="9" name="Image 8">
            <a:extLst>
              <a:ext uri="{FF2B5EF4-FFF2-40B4-BE49-F238E27FC236}">
                <a16:creationId xmlns:a16="http://schemas.microsoft.com/office/drawing/2014/main" id="{B420E36B-4A99-4680-8CD8-53D48658A2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pic>
        <p:nvPicPr>
          <p:cNvPr id="10" name="Image 9">
            <a:extLst>
              <a:ext uri="{FF2B5EF4-FFF2-40B4-BE49-F238E27FC236}">
                <a16:creationId xmlns:a16="http://schemas.microsoft.com/office/drawing/2014/main" id="{D918A45D-8613-4871-89F5-4506F481A8E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0240986" y="267484"/>
            <a:ext cx="1506810" cy="688970"/>
          </a:xfrm>
          <a:prstGeom prst="rect">
            <a:avLst/>
          </a:prstGeom>
        </p:spPr>
      </p:pic>
    </p:spTree>
    <p:extLst>
      <p:ext uri="{BB962C8B-B14F-4D97-AF65-F5344CB8AC3E}">
        <p14:creationId xmlns:p14="http://schemas.microsoft.com/office/powerpoint/2010/main" val="702174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2188B9-4261-B149-B5E4-3102B2C5FE09}"/>
              </a:ext>
            </a:extLst>
          </p:cNvPr>
          <p:cNvSpPr>
            <a:spLocks noGrp="1"/>
          </p:cNvSpPr>
          <p:nvPr>
            <p:ph type="title"/>
          </p:nvPr>
        </p:nvSpPr>
        <p:spPr>
          <a:xfrm>
            <a:off x="436031" y="1319927"/>
            <a:ext cx="3932237" cy="1434671"/>
          </a:xfrm>
          <a:prstGeom prst="rect">
            <a:avLst/>
          </a:prstGeom>
        </p:spPr>
        <p:txBody>
          <a:bodyPr anchor="b">
            <a:normAutofit/>
          </a:bodyPr>
          <a:lstStyle>
            <a:lvl1pPr>
              <a:defRPr sz="2400">
                <a:solidFill>
                  <a:srgbClr val="0033A1"/>
                </a:solidFill>
                <a:latin typeface="Arial" panose="020B0604020202020204" pitchFamily="34" charset="0"/>
                <a:cs typeface="Arial" panose="020B0604020202020204" pitchFamily="34" charset="0"/>
              </a:defRPr>
            </a:lvl1pPr>
          </a:lstStyle>
          <a:p>
            <a:r>
              <a:rPr lang="fr-FR"/>
              <a:t>Modifiez le style du titre</a:t>
            </a:r>
            <a:endParaRPr lang="fr-FR" dirty="0"/>
          </a:p>
        </p:txBody>
      </p:sp>
      <p:sp>
        <p:nvSpPr>
          <p:cNvPr id="4" name="Espace réservé du texte 3">
            <a:extLst>
              <a:ext uri="{FF2B5EF4-FFF2-40B4-BE49-F238E27FC236}">
                <a16:creationId xmlns:a16="http://schemas.microsoft.com/office/drawing/2014/main" id="{EA7CC57C-9A4F-6A42-B742-910950F51BBC}"/>
              </a:ext>
            </a:extLst>
          </p:cNvPr>
          <p:cNvSpPr>
            <a:spLocks noGrp="1"/>
          </p:cNvSpPr>
          <p:nvPr>
            <p:ph type="body" sz="half" idx="2"/>
          </p:nvPr>
        </p:nvSpPr>
        <p:spPr>
          <a:xfrm>
            <a:off x="436031" y="3004457"/>
            <a:ext cx="3932237" cy="285659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10" name="Espace réservé du numéro de diapositive 5">
            <a:extLst>
              <a:ext uri="{FF2B5EF4-FFF2-40B4-BE49-F238E27FC236}">
                <a16:creationId xmlns:a16="http://schemas.microsoft.com/office/drawing/2014/main" id="{7DC9BD16-33F3-7443-9088-0F14AFB11488}"/>
              </a:ext>
            </a:extLst>
          </p:cNvPr>
          <p:cNvSpPr>
            <a:spLocks noGrp="1"/>
          </p:cNvSpPr>
          <p:nvPr>
            <p:ph type="sldNum" sz="quarter" idx="12"/>
          </p:nvPr>
        </p:nvSpPr>
        <p:spPr>
          <a:xfrm>
            <a:off x="9156863" y="6356349"/>
            <a:ext cx="2743200" cy="365125"/>
          </a:xfrm>
          <a:prstGeom prst="rect">
            <a:avLst/>
          </a:prstGeom>
        </p:spPr>
        <p:txBody>
          <a:bodyPr/>
          <a:lstStyle>
            <a:lvl1pPr>
              <a:defRPr>
                <a:solidFill>
                  <a:srgbClr val="0033A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11" name="Image 10">
            <a:extLst>
              <a:ext uri="{FF2B5EF4-FFF2-40B4-BE49-F238E27FC236}">
                <a16:creationId xmlns:a16="http://schemas.microsoft.com/office/drawing/2014/main" id="{0C6FD75F-5E23-6248-82EB-0568CBBBB3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
        <p:nvSpPr>
          <p:cNvPr id="13" name="Espace réservé pour une image  2">
            <a:extLst>
              <a:ext uri="{FF2B5EF4-FFF2-40B4-BE49-F238E27FC236}">
                <a16:creationId xmlns:a16="http://schemas.microsoft.com/office/drawing/2014/main" id="{09148582-055E-0C40-9739-253A2A973012}"/>
              </a:ext>
            </a:extLst>
          </p:cNvPr>
          <p:cNvSpPr>
            <a:spLocks noGrp="1"/>
          </p:cNvSpPr>
          <p:nvPr>
            <p:ph type="pic" idx="1"/>
          </p:nvPr>
        </p:nvSpPr>
        <p:spPr>
          <a:xfrm>
            <a:off x="5183188" y="1319927"/>
            <a:ext cx="5754976" cy="4541123"/>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FR" dirty="0"/>
          </a:p>
        </p:txBody>
      </p:sp>
      <p:sp>
        <p:nvSpPr>
          <p:cNvPr id="3" name="Espace réservé du pied de page 2">
            <a:extLst>
              <a:ext uri="{FF2B5EF4-FFF2-40B4-BE49-F238E27FC236}">
                <a16:creationId xmlns:a16="http://schemas.microsoft.com/office/drawing/2014/main" id="{EE359B1B-EE84-CE4E-95C6-5AA550D937BA}"/>
              </a:ext>
            </a:extLst>
          </p:cNvPr>
          <p:cNvSpPr>
            <a:spLocks noGrp="1"/>
          </p:cNvSpPr>
          <p:nvPr>
            <p:ph type="ftr" sz="quarter" idx="13"/>
          </p:nvPr>
        </p:nvSpPr>
        <p:spPr>
          <a:xfrm>
            <a:off x="431354" y="6356350"/>
            <a:ext cx="7681912" cy="365125"/>
          </a:xfrm>
        </p:spPr>
        <p:txBody>
          <a:bodyPr/>
          <a:lstStyle/>
          <a:p>
            <a:endParaRPr lang="fr-FR" dirty="0"/>
          </a:p>
        </p:txBody>
      </p:sp>
      <p:pic>
        <p:nvPicPr>
          <p:cNvPr id="8" name="Image 7">
            <a:extLst>
              <a:ext uri="{FF2B5EF4-FFF2-40B4-BE49-F238E27FC236}">
                <a16:creationId xmlns:a16="http://schemas.microsoft.com/office/drawing/2014/main" id="{3DE361E0-009A-4A6B-ACBA-1B71A862A94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240986" y="267484"/>
            <a:ext cx="1506810" cy="688970"/>
          </a:xfrm>
          <a:prstGeom prst="rect">
            <a:avLst/>
          </a:prstGeom>
        </p:spPr>
      </p:pic>
    </p:spTree>
    <p:extLst>
      <p:ext uri="{BB962C8B-B14F-4D97-AF65-F5344CB8AC3E}">
        <p14:creationId xmlns:p14="http://schemas.microsoft.com/office/powerpoint/2010/main" val="3346410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fin de présentation">
    <p:bg>
      <p:bgPr>
        <a:solidFill>
          <a:srgbClr val="0033A1"/>
        </a:solidFill>
        <a:effectLst/>
      </p:bgPr>
    </p:bg>
    <p:spTree>
      <p:nvGrpSpPr>
        <p:cNvPr id="1" name=""/>
        <p:cNvGrpSpPr/>
        <p:nvPr/>
      </p:nvGrpSpPr>
      <p:grpSpPr>
        <a:xfrm>
          <a:off x="0" y="0"/>
          <a:ext cx="0" cy="0"/>
          <a:chOff x="0" y="0"/>
          <a:chExt cx="0" cy="0"/>
        </a:xfrm>
      </p:grpSpPr>
      <p:sp>
        <p:nvSpPr>
          <p:cNvPr id="8" name="Espace réservé du pied de page 7">
            <a:extLst>
              <a:ext uri="{FF2B5EF4-FFF2-40B4-BE49-F238E27FC236}">
                <a16:creationId xmlns:a16="http://schemas.microsoft.com/office/drawing/2014/main" id="{FE90DFEA-E2FE-9941-8732-6357AF89B0F8}"/>
              </a:ext>
            </a:extLst>
          </p:cNvPr>
          <p:cNvSpPr>
            <a:spLocks noGrp="1"/>
          </p:cNvSpPr>
          <p:nvPr>
            <p:ph type="ftr" sz="quarter" idx="11"/>
          </p:nvPr>
        </p:nvSpPr>
        <p:spPr>
          <a:xfrm>
            <a:off x="301625" y="6356350"/>
            <a:ext cx="7851775"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dirty="0"/>
          </a:p>
        </p:txBody>
      </p:sp>
      <p:sp>
        <p:nvSpPr>
          <p:cNvPr id="9" name="Espace réservé du numéro de diapositive 8">
            <a:extLst>
              <a:ext uri="{FF2B5EF4-FFF2-40B4-BE49-F238E27FC236}">
                <a16:creationId xmlns:a16="http://schemas.microsoft.com/office/drawing/2014/main" id="{8438A63E-7C38-7B46-A207-45FC75316A18}"/>
              </a:ext>
            </a:extLst>
          </p:cNvPr>
          <p:cNvSpPr>
            <a:spLocks noGrp="1"/>
          </p:cNvSpPr>
          <p:nvPr>
            <p:ph type="sldNum" sz="quarter" idx="12"/>
          </p:nvPr>
        </p:nvSpPr>
        <p:spPr>
          <a:xfrm>
            <a:off x="9156863"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10" name="Image 9">
            <a:extLst>
              <a:ext uri="{FF2B5EF4-FFF2-40B4-BE49-F238E27FC236}">
                <a16:creationId xmlns:a16="http://schemas.microsoft.com/office/drawing/2014/main" id="{C0D71367-EDF5-074D-ADB1-24BE9587AC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126" y="335511"/>
            <a:ext cx="1156779" cy="669564"/>
          </a:xfrm>
          <a:prstGeom prst="rect">
            <a:avLst/>
          </a:prstGeom>
        </p:spPr>
      </p:pic>
      <p:sp>
        <p:nvSpPr>
          <p:cNvPr id="5" name="Espace réservé du texte 4">
            <a:extLst>
              <a:ext uri="{FF2B5EF4-FFF2-40B4-BE49-F238E27FC236}">
                <a16:creationId xmlns:a16="http://schemas.microsoft.com/office/drawing/2014/main" id="{5F5E1A87-87A1-CE41-A1D6-4770D3C77C49}"/>
              </a:ext>
            </a:extLst>
          </p:cNvPr>
          <p:cNvSpPr>
            <a:spLocks noGrp="1"/>
          </p:cNvSpPr>
          <p:nvPr>
            <p:ph type="body" sz="quarter" idx="13"/>
          </p:nvPr>
        </p:nvSpPr>
        <p:spPr>
          <a:xfrm>
            <a:off x="301625" y="1112838"/>
            <a:ext cx="11598438" cy="2359025"/>
          </a:xfrm>
        </p:spPr>
        <p:txBody>
          <a:bodyPr anchor="b">
            <a:noAutofit/>
          </a:bodyPr>
          <a:lstStyle>
            <a:lvl1pPr marL="0" indent="0">
              <a:buFontTx/>
              <a:buNone/>
              <a:defRPr sz="4400" b="1">
                <a:solidFill>
                  <a:schemeClr val="bg1"/>
                </a:solidFill>
                <a:latin typeface="Arial" panose="020B0604020202020204" pitchFamily="34" charset="0"/>
                <a:cs typeface="Arial" panose="020B0604020202020204" pitchFamily="34" charset="0"/>
              </a:defRPr>
            </a:lvl1pPr>
          </a:lstStyle>
          <a:p>
            <a:pPr lvl="0"/>
            <a:r>
              <a:rPr lang="fr-FR"/>
              <a:t>Cliquez pour modifier les styles du texte du masque</a:t>
            </a:r>
          </a:p>
        </p:txBody>
      </p:sp>
      <p:sp>
        <p:nvSpPr>
          <p:cNvPr id="12" name="Espace réservé du texte 11">
            <a:extLst>
              <a:ext uri="{FF2B5EF4-FFF2-40B4-BE49-F238E27FC236}">
                <a16:creationId xmlns:a16="http://schemas.microsoft.com/office/drawing/2014/main" id="{F60388D0-542B-1F4C-A581-6D397A007B8E}"/>
              </a:ext>
            </a:extLst>
          </p:cNvPr>
          <p:cNvSpPr>
            <a:spLocks noGrp="1"/>
          </p:cNvSpPr>
          <p:nvPr>
            <p:ph type="body" sz="quarter" idx="14" hasCustomPrompt="1"/>
          </p:nvPr>
        </p:nvSpPr>
        <p:spPr>
          <a:xfrm>
            <a:off x="314877" y="3602038"/>
            <a:ext cx="9144000" cy="1655762"/>
          </a:xfr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400">
                <a:solidFill>
                  <a:srgbClr val="FFE21B"/>
                </a:solidFill>
                <a:latin typeface="Arial" panose="020B0604020202020204" pitchFamily="34" charset="0"/>
                <a:cs typeface="Arial" panose="020B0604020202020204" pitchFamily="34" charset="0"/>
              </a:defRPr>
            </a:lvl1pPr>
          </a:lstStyle>
          <a:p>
            <a:r>
              <a:rPr lang="fr-FR" dirty="0"/>
              <a:t>Modifiez le style des sous-titres du masque</a:t>
            </a:r>
          </a:p>
          <a:p>
            <a:endParaRPr lang="fr-FR" dirty="0"/>
          </a:p>
        </p:txBody>
      </p:sp>
      <p:pic>
        <p:nvPicPr>
          <p:cNvPr id="7" name="Image 6" descr="Une image contenant texte, clipart&#10;&#10;Description générée automatiquement">
            <a:extLst>
              <a:ext uri="{FF2B5EF4-FFF2-40B4-BE49-F238E27FC236}">
                <a16:creationId xmlns:a16="http://schemas.microsoft.com/office/drawing/2014/main" id="{73B430B5-7736-4DB6-BB19-0B8BBE4207C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373267" y="256632"/>
            <a:ext cx="1526796" cy="698109"/>
          </a:xfrm>
          <a:prstGeom prst="rect">
            <a:avLst/>
          </a:prstGeom>
        </p:spPr>
      </p:pic>
    </p:spTree>
    <p:extLst>
      <p:ext uri="{BB962C8B-B14F-4D97-AF65-F5344CB8AC3E}">
        <p14:creationId xmlns:p14="http://schemas.microsoft.com/office/powerpoint/2010/main" val="3519951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fin de présentation">
    <p:bg>
      <p:bgPr>
        <a:solidFill>
          <a:srgbClr val="0033A1"/>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0D71367-EDF5-074D-ADB1-24BE9587AC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126" y="335511"/>
            <a:ext cx="1156779" cy="669564"/>
          </a:xfrm>
          <a:prstGeom prst="rect">
            <a:avLst/>
          </a:prstGeom>
        </p:spPr>
      </p:pic>
      <p:sp>
        <p:nvSpPr>
          <p:cNvPr id="6" name="Rectangle 5">
            <a:extLst>
              <a:ext uri="{FF2B5EF4-FFF2-40B4-BE49-F238E27FC236}">
                <a16:creationId xmlns:a16="http://schemas.microsoft.com/office/drawing/2014/main" id="{D5797B9D-405E-6C42-BE4B-81E53F53257E}"/>
              </a:ext>
            </a:extLst>
          </p:cNvPr>
          <p:cNvSpPr>
            <a:spLocks noChangeAspect="1"/>
          </p:cNvSpPr>
          <p:nvPr userDrawn="1"/>
        </p:nvSpPr>
        <p:spPr>
          <a:xfrm rot="21089653">
            <a:off x="4995364" y="2938084"/>
            <a:ext cx="2251372" cy="671918"/>
          </a:xfrm>
          <a:prstGeom prst="rect">
            <a:avLst/>
          </a:prstGeom>
          <a:solidFill>
            <a:srgbClr val="FFE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E21B"/>
              </a:solidFill>
            </a:endParaRPr>
          </a:p>
        </p:txBody>
      </p:sp>
      <p:sp>
        <p:nvSpPr>
          <p:cNvPr id="5" name="Espace réservé du texte 4">
            <a:extLst>
              <a:ext uri="{FF2B5EF4-FFF2-40B4-BE49-F238E27FC236}">
                <a16:creationId xmlns:a16="http://schemas.microsoft.com/office/drawing/2014/main" id="{5F5E1A87-87A1-CE41-A1D6-4770D3C77C49}"/>
              </a:ext>
            </a:extLst>
          </p:cNvPr>
          <p:cNvSpPr>
            <a:spLocks noGrp="1"/>
          </p:cNvSpPr>
          <p:nvPr>
            <p:ph type="body" sz="quarter" idx="13" hasCustomPrompt="1"/>
          </p:nvPr>
        </p:nvSpPr>
        <p:spPr>
          <a:xfrm rot="21082032">
            <a:off x="3512932" y="2439382"/>
            <a:ext cx="5185825" cy="1205341"/>
          </a:xfrm>
        </p:spPr>
        <p:txBody>
          <a:bodyPr anchor="b">
            <a:noAutofit/>
          </a:bodyPr>
          <a:lstStyle>
            <a:lvl1pPr marL="0" indent="0" algn="ctr">
              <a:buFontTx/>
              <a:buNone/>
              <a:defRPr sz="4400" b="1">
                <a:solidFill>
                  <a:srgbClr val="0033A1"/>
                </a:solidFill>
                <a:latin typeface="Arial" panose="020B0604020202020204" pitchFamily="34" charset="0"/>
                <a:cs typeface="Arial" panose="020B0604020202020204" pitchFamily="34" charset="0"/>
              </a:defRPr>
            </a:lvl1pPr>
          </a:lstStyle>
          <a:p>
            <a:r>
              <a:rPr lang="fr-FR" dirty="0"/>
              <a:t>Merci</a:t>
            </a:r>
          </a:p>
        </p:txBody>
      </p:sp>
      <p:sp>
        <p:nvSpPr>
          <p:cNvPr id="7" name="Espace réservé du pied de page 7">
            <a:extLst>
              <a:ext uri="{FF2B5EF4-FFF2-40B4-BE49-F238E27FC236}">
                <a16:creationId xmlns:a16="http://schemas.microsoft.com/office/drawing/2014/main" id="{03DCE95F-87D4-C64D-9844-917A5702B27D}"/>
              </a:ext>
            </a:extLst>
          </p:cNvPr>
          <p:cNvSpPr>
            <a:spLocks noGrp="1"/>
          </p:cNvSpPr>
          <p:nvPr>
            <p:ph type="ftr" sz="quarter" idx="11"/>
          </p:nvPr>
        </p:nvSpPr>
        <p:spPr>
          <a:xfrm>
            <a:off x="301625" y="6356350"/>
            <a:ext cx="7851775"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dirty="0"/>
          </a:p>
        </p:txBody>
      </p:sp>
      <p:sp>
        <p:nvSpPr>
          <p:cNvPr id="11" name="Espace réservé du numéro de diapositive 8">
            <a:extLst>
              <a:ext uri="{FF2B5EF4-FFF2-40B4-BE49-F238E27FC236}">
                <a16:creationId xmlns:a16="http://schemas.microsoft.com/office/drawing/2014/main" id="{281B2874-97B1-0A4D-90A5-AD0C5FBC08C2}"/>
              </a:ext>
            </a:extLst>
          </p:cNvPr>
          <p:cNvSpPr>
            <a:spLocks noGrp="1"/>
          </p:cNvSpPr>
          <p:nvPr>
            <p:ph type="sldNum" sz="quarter" idx="12"/>
          </p:nvPr>
        </p:nvSpPr>
        <p:spPr>
          <a:xfrm>
            <a:off x="9156863"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8" name="Image 7" descr="Une image contenant texte, clipart&#10;&#10;Description générée automatiquement">
            <a:extLst>
              <a:ext uri="{FF2B5EF4-FFF2-40B4-BE49-F238E27FC236}">
                <a16:creationId xmlns:a16="http://schemas.microsoft.com/office/drawing/2014/main" id="{96BE46E8-881A-4A5E-97C2-C17673486CE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373267" y="256632"/>
            <a:ext cx="1526796" cy="698109"/>
          </a:xfrm>
          <a:prstGeom prst="rect">
            <a:avLst/>
          </a:prstGeom>
        </p:spPr>
      </p:pic>
    </p:spTree>
    <p:extLst>
      <p:ext uri="{BB962C8B-B14F-4D97-AF65-F5344CB8AC3E}">
        <p14:creationId xmlns:p14="http://schemas.microsoft.com/office/powerpoint/2010/main" val="2738173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de couverture">
    <p:bg>
      <p:bgRef idx="1001">
        <a:schemeClr val="bg1"/>
      </p:bgRef>
    </p:bg>
    <p:spTree>
      <p:nvGrpSpPr>
        <p:cNvPr id="1" name=""/>
        <p:cNvGrpSpPr/>
        <p:nvPr/>
      </p:nvGrpSpPr>
      <p:grpSpPr>
        <a:xfrm>
          <a:off x="0" y="0"/>
          <a:ext cx="0" cy="0"/>
          <a:chOff x="0" y="0"/>
          <a:chExt cx="0" cy="0"/>
        </a:xfrm>
      </p:grpSpPr>
      <p:pic>
        <p:nvPicPr>
          <p:cNvPr id="8" name="Image 7" descr="Une image contenant ciel, extérieur, cité&#10;&#10;Description générée automatiquement">
            <a:extLst>
              <a:ext uri="{FF2B5EF4-FFF2-40B4-BE49-F238E27FC236}">
                <a16:creationId xmlns:a16="http://schemas.microsoft.com/office/drawing/2014/main" id="{9C2AC1EA-C639-4FF9-A49D-A054C748EF00}"/>
              </a:ext>
            </a:extLst>
          </p:cNvPr>
          <p:cNvPicPr>
            <a:picLocks noChangeAspect="1"/>
          </p:cNvPicPr>
          <p:nvPr userDrawn="1"/>
        </p:nvPicPr>
        <p:blipFill rotWithShape="1">
          <a:blip r:embed="rId2"/>
          <a:srcRect t="3420" b="17018"/>
          <a:stretch/>
        </p:blipFill>
        <p:spPr>
          <a:xfrm>
            <a:off x="-3916" y="0"/>
            <a:ext cx="12195916" cy="7277517"/>
          </a:xfrm>
          <a:prstGeom prst="rect">
            <a:avLst/>
          </a:prstGeom>
        </p:spPr>
      </p:pic>
      <p:sp>
        <p:nvSpPr>
          <p:cNvPr id="10" name="Rectangle 9">
            <a:extLst>
              <a:ext uri="{FF2B5EF4-FFF2-40B4-BE49-F238E27FC236}">
                <a16:creationId xmlns:a16="http://schemas.microsoft.com/office/drawing/2014/main" id="{AD3FF610-3452-43B6-9096-E5A1EE9A2741}"/>
              </a:ext>
            </a:extLst>
          </p:cNvPr>
          <p:cNvSpPr/>
          <p:nvPr userDrawn="1"/>
        </p:nvSpPr>
        <p:spPr>
          <a:xfrm>
            <a:off x="-1958" y="-209758"/>
            <a:ext cx="12195916" cy="7277517"/>
          </a:xfrm>
          <a:prstGeom prst="rect">
            <a:avLst/>
          </a:prstGeom>
          <a:solidFill>
            <a:srgbClr val="001951">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 name="Titre 1">
            <a:extLst>
              <a:ext uri="{FF2B5EF4-FFF2-40B4-BE49-F238E27FC236}">
                <a16:creationId xmlns:a16="http://schemas.microsoft.com/office/drawing/2014/main" id="{2590C45A-F61A-8E4A-B34B-454C1472F0C4}"/>
              </a:ext>
            </a:extLst>
          </p:cNvPr>
          <p:cNvSpPr>
            <a:spLocks noGrp="1"/>
          </p:cNvSpPr>
          <p:nvPr>
            <p:ph type="ctrTitle"/>
          </p:nvPr>
        </p:nvSpPr>
        <p:spPr>
          <a:xfrm>
            <a:off x="288967" y="1122363"/>
            <a:ext cx="9144000" cy="2387600"/>
          </a:xfrm>
          <a:prstGeom prst="rect">
            <a:avLst/>
          </a:prstGeom>
        </p:spPr>
        <p:txBody>
          <a:bodyPr anchor="b">
            <a:normAutofit/>
          </a:bodyPr>
          <a:lstStyle>
            <a:lvl1pPr algn="l">
              <a:defRPr sz="4400" b="1">
                <a:solidFill>
                  <a:schemeClr val="accent2"/>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Sous-titre 2">
            <a:extLst>
              <a:ext uri="{FF2B5EF4-FFF2-40B4-BE49-F238E27FC236}">
                <a16:creationId xmlns:a16="http://schemas.microsoft.com/office/drawing/2014/main" id="{BFE98D98-D16C-EF4D-9735-210211CB6F22}"/>
              </a:ext>
            </a:extLst>
          </p:cNvPr>
          <p:cNvSpPr>
            <a:spLocks noGrp="1"/>
          </p:cNvSpPr>
          <p:nvPr>
            <p:ph type="subTitle" idx="1"/>
          </p:nvPr>
        </p:nvSpPr>
        <p:spPr>
          <a:xfrm>
            <a:off x="300843" y="3602038"/>
            <a:ext cx="9144000" cy="1655762"/>
          </a:xfrm>
          <a:prstGeom prst="rect">
            <a:avLst/>
          </a:prstGeom>
        </p:spPr>
        <p:txBody>
          <a:bodyPr/>
          <a:lstStyle>
            <a:lvl1pPr marL="0" indent="0" algn="l">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24" name="Espace réservé du texte 23">
            <a:extLst>
              <a:ext uri="{FF2B5EF4-FFF2-40B4-BE49-F238E27FC236}">
                <a16:creationId xmlns:a16="http://schemas.microsoft.com/office/drawing/2014/main" id="{CFDEB680-24C5-9F42-9A69-37CA4EDFCD66}"/>
              </a:ext>
            </a:extLst>
          </p:cNvPr>
          <p:cNvSpPr>
            <a:spLocks noGrp="1"/>
          </p:cNvSpPr>
          <p:nvPr>
            <p:ph type="body" sz="quarter" idx="10" hasCustomPrompt="1"/>
          </p:nvPr>
        </p:nvSpPr>
        <p:spPr>
          <a:xfrm>
            <a:off x="300843" y="6282012"/>
            <a:ext cx="3264681" cy="582612"/>
          </a:xfrm>
        </p:spPr>
        <p:txBody>
          <a:bodyPr>
            <a:noAutofit/>
          </a:bodyPr>
          <a:lstStyle>
            <a:lvl1pPr marL="0" indent="0">
              <a:buFontTx/>
              <a:buNone/>
              <a:defRPr sz="1800">
                <a:solidFill>
                  <a:schemeClr val="bg1"/>
                </a:solidFill>
                <a:latin typeface="Arial" panose="020B0604020202020204" pitchFamily="34" charset="0"/>
                <a:cs typeface="Arial" panose="020B0604020202020204" pitchFamily="34" charset="0"/>
              </a:defRPr>
            </a:lvl1pPr>
          </a:lstStyle>
          <a:p>
            <a:r>
              <a:rPr lang="fr-FR" dirty="0"/>
              <a:t>Date de la présentation</a:t>
            </a:r>
          </a:p>
        </p:txBody>
      </p:sp>
      <p:pic>
        <p:nvPicPr>
          <p:cNvPr id="11" name="Image 10" descr="Une image contenant texte, clipart&#10;&#10;Description générée automatiquement">
            <a:extLst>
              <a:ext uri="{FF2B5EF4-FFF2-40B4-BE49-F238E27FC236}">
                <a16:creationId xmlns:a16="http://schemas.microsoft.com/office/drawing/2014/main" id="{6F062528-FEC9-45AC-A274-61AF7EE3CC7D}"/>
              </a:ext>
            </a:extLst>
          </p:cNvPr>
          <p:cNvPicPr>
            <a:picLocks noChangeAspect="1"/>
          </p:cNvPicPr>
          <p:nvPr userDrawn="1"/>
        </p:nvPicPr>
        <p:blipFill>
          <a:blip r:embed="rId3"/>
          <a:stretch>
            <a:fillRect/>
          </a:stretch>
        </p:blipFill>
        <p:spPr>
          <a:xfrm>
            <a:off x="10373267" y="256632"/>
            <a:ext cx="1526796" cy="698109"/>
          </a:xfrm>
          <a:prstGeom prst="rect">
            <a:avLst/>
          </a:prstGeom>
        </p:spPr>
      </p:pic>
      <p:pic>
        <p:nvPicPr>
          <p:cNvPr id="12" name="Image 11">
            <a:extLst>
              <a:ext uri="{FF2B5EF4-FFF2-40B4-BE49-F238E27FC236}">
                <a16:creationId xmlns:a16="http://schemas.microsoft.com/office/drawing/2014/main" id="{98CF16D7-78B9-4ACC-AB51-6D8A9E530E3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0126" y="335511"/>
            <a:ext cx="1156779" cy="669564"/>
          </a:xfrm>
          <a:prstGeom prst="rect">
            <a:avLst/>
          </a:prstGeom>
        </p:spPr>
      </p:pic>
    </p:spTree>
    <p:extLst>
      <p:ext uri="{BB962C8B-B14F-4D97-AF65-F5344CB8AC3E}">
        <p14:creationId xmlns:p14="http://schemas.microsoft.com/office/powerpoint/2010/main" val="29097224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Slide sommair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84E502F-0F55-4142-8B6B-EE1ED3E8207B}"/>
              </a:ext>
            </a:extLst>
          </p:cNvPr>
          <p:cNvPicPr>
            <a:picLocks noChangeAspect="1"/>
          </p:cNvPicPr>
          <p:nvPr userDrawn="1"/>
        </p:nvPicPr>
        <p:blipFill rotWithShape="1">
          <a:blip r:embed="rId2"/>
          <a:srcRect l="-1480" t="-13450" r="30805" b="1"/>
          <a:stretch/>
        </p:blipFill>
        <p:spPr>
          <a:xfrm>
            <a:off x="5365188" y="747251"/>
            <a:ext cx="6826812" cy="6110749"/>
          </a:xfrm>
          <a:prstGeom prst="rect">
            <a:avLst/>
          </a:prstGeom>
        </p:spPr>
      </p:pic>
      <p:sp>
        <p:nvSpPr>
          <p:cNvPr id="2" name="Titre 1">
            <a:extLst>
              <a:ext uri="{FF2B5EF4-FFF2-40B4-BE49-F238E27FC236}">
                <a16:creationId xmlns:a16="http://schemas.microsoft.com/office/drawing/2014/main" id="{D6330617-F63D-244C-B856-EEC1762C345B}"/>
              </a:ext>
            </a:extLst>
          </p:cNvPr>
          <p:cNvSpPr>
            <a:spLocks noGrp="1"/>
          </p:cNvSpPr>
          <p:nvPr>
            <p:ph type="title"/>
          </p:nvPr>
        </p:nvSpPr>
        <p:spPr>
          <a:xfrm>
            <a:off x="422564" y="1018268"/>
            <a:ext cx="10515600" cy="1325563"/>
          </a:xfrm>
          <a:prstGeom prst="rect">
            <a:avLst/>
          </a:prstGeom>
        </p:spPr>
        <p:txBody>
          <a:bodyPr/>
          <a:lstStyle>
            <a:lvl1pPr>
              <a:defRPr b="1">
                <a:solidFill>
                  <a:srgbClr val="0033A1"/>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D5B8D6A2-5759-A744-9997-8BB164AE9991}"/>
              </a:ext>
            </a:extLst>
          </p:cNvPr>
          <p:cNvSpPr>
            <a:spLocks noGrp="1"/>
          </p:cNvSpPr>
          <p:nvPr>
            <p:ph idx="1" hasCustomPrompt="1"/>
          </p:nvPr>
        </p:nvSpPr>
        <p:spPr>
          <a:xfrm>
            <a:off x="422564" y="2478768"/>
            <a:ext cx="10515600" cy="3432789"/>
          </a:xfrm>
          <a:prstGeom prst="rect">
            <a:avLst/>
          </a:prstGeom>
        </p:spPr>
        <p:txBody>
          <a:bodyPr>
            <a:normAutofit/>
          </a:bodyPr>
          <a:lstStyle>
            <a:lvl1pPr>
              <a:defRPr sz="1800">
                <a:latin typeface="Arial" panose="020B0604020202020204" pitchFamily="34" charset="0"/>
                <a:cs typeface="Arial" panose="020B0604020202020204" pitchFamily="34" charset="0"/>
              </a:defRPr>
            </a:lvl1pPr>
            <a:lvl3pPr marL="914400" indent="0">
              <a:buNone/>
              <a:defRPr/>
            </a:lvl3pPr>
          </a:lstStyle>
          <a:p>
            <a:r>
              <a:rPr lang="fr-FR" dirty="0"/>
              <a:t>Modifier les styles du texte du masque
Deuxième niveau
Troisième niveau
Quatrième niveau
Cinquième niveau</a:t>
            </a:r>
          </a:p>
        </p:txBody>
      </p:sp>
      <p:sp>
        <p:nvSpPr>
          <p:cNvPr id="6" name="Espace réservé du numéro de diapositive 5">
            <a:extLst>
              <a:ext uri="{FF2B5EF4-FFF2-40B4-BE49-F238E27FC236}">
                <a16:creationId xmlns:a16="http://schemas.microsoft.com/office/drawing/2014/main" id="{28535969-496C-BA43-8809-E4A4C7C551F4}"/>
              </a:ext>
            </a:extLst>
          </p:cNvPr>
          <p:cNvSpPr>
            <a:spLocks noGrp="1"/>
          </p:cNvSpPr>
          <p:nvPr>
            <p:ph type="sldNum" sz="quarter" idx="12"/>
          </p:nvPr>
        </p:nvSpPr>
        <p:spPr>
          <a:xfrm>
            <a:off x="9156863" y="6356349"/>
            <a:ext cx="2743200" cy="365125"/>
          </a:xfrm>
          <a:prstGeom prst="rect">
            <a:avLst/>
          </a:prstGeom>
        </p:spPr>
        <p:txBody>
          <a:bodyPr/>
          <a:lstStyle>
            <a:lvl1pPr>
              <a:defRPr>
                <a:solidFill>
                  <a:srgbClr val="0033A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9" name="Image 8">
            <a:extLst>
              <a:ext uri="{FF2B5EF4-FFF2-40B4-BE49-F238E27FC236}">
                <a16:creationId xmlns:a16="http://schemas.microsoft.com/office/drawing/2014/main" id="{3296D1F7-7AFF-7747-AEE4-6D64F0DBBF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
        <p:nvSpPr>
          <p:cNvPr id="7" name="Espace réservé du pied de page 6">
            <a:extLst>
              <a:ext uri="{FF2B5EF4-FFF2-40B4-BE49-F238E27FC236}">
                <a16:creationId xmlns:a16="http://schemas.microsoft.com/office/drawing/2014/main" id="{883EE809-3A2E-654C-B300-81C50699ACA5}"/>
              </a:ext>
            </a:extLst>
          </p:cNvPr>
          <p:cNvSpPr>
            <a:spLocks noGrp="1"/>
          </p:cNvSpPr>
          <p:nvPr>
            <p:ph type="ftr" sz="quarter" idx="13"/>
          </p:nvPr>
        </p:nvSpPr>
        <p:spPr>
          <a:xfrm>
            <a:off x="422564" y="6356350"/>
            <a:ext cx="7587961" cy="365125"/>
          </a:xfrm>
        </p:spPr>
        <p:txBody>
          <a:bodyPr/>
          <a:lstStyle/>
          <a:p>
            <a:endParaRPr lang="fr-FR" dirty="0"/>
          </a:p>
        </p:txBody>
      </p:sp>
      <p:sp>
        <p:nvSpPr>
          <p:cNvPr id="21" name="Rectangle 20">
            <a:extLst>
              <a:ext uri="{FF2B5EF4-FFF2-40B4-BE49-F238E27FC236}">
                <a16:creationId xmlns:a16="http://schemas.microsoft.com/office/drawing/2014/main" id="{6B8E12D9-7B30-46EF-A6A8-80BD1EBD08F2}"/>
              </a:ext>
            </a:extLst>
          </p:cNvPr>
          <p:cNvSpPr/>
          <p:nvPr userDrawn="1"/>
        </p:nvSpPr>
        <p:spPr>
          <a:xfrm rot="1999093">
            <a:off x="7590650" y="-889335"/>
            <a:ext cx="554602" cy="8645702"/>
          </a:xfrm>
          <a:custGeom>
            <a:avLst/>
            <a:gdLst>
              <a:gd name="connsiteX0" fmla="*/ 0 w 552246"/>
              <a:gd name="connsiteY0" fmla="*/ 0 h 8702984"/>
              <a:gd name="connsiteX1" fmla="*/ 552246 w 552246"/>
              <a:gd name="connsiteY1" fmla="*/ 0 h 8702984"/>
              <a:gd name="connsiteX2" fmla="*/ 552246 w 552246"/>
              <a:gd name="connsiteY2" fmla="*/ 8702984 h 8702984"/>
              <a:gd name="connsiteX3" fmla="*/ 0 w 552246"/>
              <a:gd name="connsiteY3" fmla="*/ 8702984 h 8702984"/>
              <a:gd name="connsiteX4" fmla="*/ 0 w 552246"/>
              <a:gd name="connsiteY4" fmla="*/ 0 h 8702984"/>
              <a:gd name="connsiteX0" fmla="*/ 4941 w 557187"/>
              <a:gd name="connsiteY0" fmla="*/ 0 h 8702984"/>
              <a:gd name="connsiteX1" fmla="*/ 557187 w 557187"/>
              <a:gd name="connsiteY1" fmla="*/ 0 h 8702984"/>
              <a:gd name="connsiteX2" fmla="*/ 557187 w 557187"/>
              <a:gd name="connsiteY2" fmla="*/ 8702984 h 8702984"/>
              <a:gd name="connsiteX3" fmla="*/ 0 w 557187"/>
              <a:gd name="connsiteY3" fmla="*/ 8623868 h 8702984"/>
              <a:gd name="connsiteX4" fmla="*/ 4941 w 557187"/>
              <a:gd name="connsiteY4" fmla="*/ 0 h 8702984"/>
              <a:gd name="connsiteX0" fmla="*/ 4941 w 564888"/>
              <a:gd name="connsiteY0" fmla="*/ 0 h 8623868"/>
              <a:gd name="connsiteX1" fmla="*/ 557187 w 564888"/>
              <a:gd name="connsiteY1" fmla="*/ 0 h 8623868"/>
              <a:gd name="connsiteX2" fmla="*/ 564888 w 564888"/>
              <a:gd name="connsiteY2" fmla="*/ 8356701 h 8623868"/>
              <a:gd name="connsiteX3" fmla="*/ 0 w 564888"/>
              <a:gd name="connsiteY3" fmla="*/ 8623868 h 8623868"/>
              <a:gd name="connsiteX4" fmla="*/ 4941 w 564888"/>
              <a:gd name="connsiteY4" fmla="*/ 0 h 8623868"/>
              <a:gd name="connsiteX0" fmla="*/ 4941 w 557187"/>
              <a:gd name="connsiteY0" fmla="*/ 0 h 8623868"/>
              <a:gd name="connsiteX1" fmla="*/ 557187 w 557187"/>
              <a:gd name="connsiteY1" fmla="*/ 0 h 8623868"/>
              <a:gd name="connsiteX2" fmla="*/ 548917 w 557187"/>
              <a:gd name="connsiteY2" fmla="*/ 8296602 h 8623868"/>
              <a:gd name="connsiteX3" fmla="*/ 0 w 557187"/>
              <a:gd name="connsiteY3" fmla="*/ 8623868 h 8623868"/>
              <a:gd name="connsiteX4" fmla="*/ 4941 w 557187"/>
              <a:gd name="connsiteY4" fmla="*/ 0 h 8623868"/>
              <a:gd name="connsiteX0" fmla="*/ 2356 w 554602"/>
              <a:gd name="connsiteY0" fmla="*/ 0 h 8645702"/>
              <a:gd name="connsiteX1" fmla="*/ 554602 w 554602"/>
              <a:gd name="connsiteY1" fmla="*/ 0 h 8645702"/>
              <a:gd name="connsiteX2" fmla="*/ 546332 w 554602"/>
              <a:gd name="connsiteY2" fmla="*/ 8296602 h 8645702"/>
              <a:gd name="connsiteX3" fmla="*/ 0 w 554602"/>
              <a:gd name="connsiteY3" fmla="*/ 8645702 h 8645702"/>
              <a:gd name="connsiteX4" fmla="*/ 2356 w 554602"/>
              <a:gd name="connsiteY4" fmla="*/ 0 h 8645702"/>
              <a:gd name="connsiteX0" fmla="*/ 2640 w 554602"/>
              <a:gd name="connsiteY0" fmla="*/ 376332 h 8645702"/>
              <a:gd name="connsiteX1" fmla="*/ 554602 w 554602"/>
              <a:gd name="connsiteY1" fmla="*/ 0 h 8645702"/>
              <a:gd name="connsiteX2" fmla="*/ 546332 w 554602"/>
              <a:gd name="connsiteY2" fmla="*/ 8296602 h 8645702"/>
              <a:gd name="connsiteX3" fmla="*/ 0 w 554602"/>
              <a:gd name="connsiteY3" fmla="*/ 8645702 h 8645702"/>
              <a:gd name="connsiteX4" fmla="*/ 2640 w 554602"/>
              <a:gd name="connsiteY4" fmla="*/ 376332 h 8645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602" h="8645702">
                <a:moveTo>
                  <a:pt x="2640" y="376332"/>
                </a:moveTo>
                <a:lnTo>
                  <a:pt x="554602" y="0"/>
                </a:lnTo>
                <a:cubicBezTo>
                  <a:pt x="551845" y="2765534"/>
                  <a:pt x="549089" y="5531068"/>
                  <a:pt x="546332" y="8296602"/>
                </a:cubicBezTo>
                <a:lnTo>
                  <a:pt x="0" y="8645702"/>
                </a:lnTo>
                <a:cubicBezTo>
                  <a:pt x="785" y="5763801"/>
                  <a:pt x="1855" y="3258233"/>
                  <a:pt x="2640" y="37633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2" name="Image 21">
            <a:extLst>
              <a:ext uri="{FF2B5EF4-FFF2-40B4-BE49-F238E27FC236}">
                <a16:creationId xmlns:a16="http://schemas.microsoft.com/office/drawing/2014/main" id="{595AE989-97CB-4D9C-8AD3-5111A6E213C6}"/>
              </a:ext>
            </a:extLst>
          </p:cNvPr>
          <p:cNvPicPr>
            <a:picLocks noChangeAspect="1"/>
          </p:cNvPicPr>
          <p:nvPr userDrawn="1"/>
        </p:nvPicPr>
        <p:blipFill>
          <a:blip r:embed="rId4"/>
          <a:stretch>
            <a:fillRect/>
          </a:stretch>
        </p:blipFill>
        <p:spPr>
          <a:xfrm>
            <a:off x="10240986" y="267484"/>
            <a:ext cx="1506810" cy="688970"/>
          </a:xfrm>
          <a:prstGeom prst="rect">
            <a:avLst/>
          </a:prstGeom>
        </p:spPr>
      </p:pic>
    </p:spTree>
    <p:extLst>
      <p:ext uri="{BB962C8B-B14F-4D97-AF65-F5344CB8AC3E}">
        <p14:creationId xmlns:p14="http://schemas.microsoft.com/office/powerpoint/2010/main" val="980291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titre chapitre">
    <p:bg>
      <p:bgPr>
        <a:solidFill>
          <a:srgbClr val="0033A1"/>
        </a:solidFill>
        <a:effectLst/>
      </p:bgPr>
    </p:bg>
    <p:spTree>
      <p:nvGrpSpPr>
        <p:cNvPr id="1" name=""/>
        <p:cNvGrpSpPr/>
        <p:nvPr/>
      </p:nvGrpSpPr>
      <p:grpSpPr>
        <a:xfrm>
          <a:off x="0" y="0"/>
          <a:ext cx="0" cy="0"/>
          <a:chOff x="0" y="0"/>
          <a:chExt cx="0" cy="0"/>
        </a:xfrm>
      </p:grpSpPr>
      <p:sp>
        <p:nvSpPr>
          <p:cNvPr id="8" name="Espace réservé du pied de page 7">
            <a:extLst>
              <a:ext uri="{FF2B5EF4-FFF2-40B4-BE49-F238E27FC236}">
                <a16:creationId xmlns:a16="http://schemas.microsoft.com/office/drawing/2014/main" id="{FE90DFEA-E2FE-9941-8732-6357AF89B0F8}"/>
              </a:ext>
            </a:extLst>
          </p:cNvPr>
          <p:cNvSpPr>
            <a:spLocks noGrp="1"/>
          </p:cNvSpPr>
          <p:nvPr>
            <p:ph type="ftr" sz="quarter" idx="11"/>
          </p:nvPr>
        </p:nvSpPr>
        <p:spPr>
          <a:xfrm>
            <a:off x="342721" y="6356350"/>
            <a:ext cx="7851775"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dirty="0"/>
          </a:p>
        </p:txBody>
      </p:sp>
      <p:sp>
        <p:nvSpPr>
          <p:cNvPr id="9" name="Espace réservé du numéro de diapositive 8">
            <a:extLst>
              <a:ext uri="{FF2B5EF4-FFF2-40B4-BE49-F238E27FC236}">
                <a16:creationId xmlns:a16="http://schemas.microsoft.com/office/drawing/2014/main" id="{8438A63E-7C38-7B46-A207-45FC75316A18}"/>
              </a:ext>
            </a:extLst>
          </p:cNvPr>
          <p:cNvSpPr>
            <a:spLocks noGrp="1"/>
          </p:cNvSpPr>
          <p:nvPr>
            <p:ph type="sldNum" sz="quarter" idx="12"/>
          </p:nvPr>
        </p:nvSpPr>
        <p:spPr>
          <a:xfrm>
            <a:off x="9156863"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10" name="Image 9">
            <a:extLst>
              <a:ext uri="{FF2B5EF4-FFF2-40B4-BE49-F238E27FC236}">
                <a16:creationId xmlns:a16="http://schemas.microsoft.com/office/drawing/2014/main" id="{C0D71367-EDF5-074D-ADB1-24BE9587AC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126" y="335511"/>
            <a:ext cx="1156779" cy="669564"/>
          </a:xfrm>
          <a:prstGeom prst="rect">
            <a:avLst/>
          </a:prstGeom>
        </p:spPr>
      </p:pic>
      <p:sp>
        <p:nvSpPr>
          <p:cNvPr id="5" name="Espace réservé du texte 4">
            <a:extLst>
              <a:ext uri="{FF2B5EF4-FFF2-40B4-BE49-F238E27FC236}">
                <a16:creationId xmlns:a16="http://schemas.microsoft.com/office/drawing/2014/main" id="{5F5E1A87-87A1-CE41-A1D6-4770D3C77C49}"/>
              </a:ext>
            </a:extLst>
          </p:cNvPr>
          <p:cNvSpPr>
            <a:spLocks noGrp="1"/>
          </p:cNvSpPr>
          <p:nvPr>
            <p:ph type="body" sz="quarter" idx="13"/>
          </p:nvPr>
        </p:nvSpPr>
        <p:spPr>
          <a:xfrm>
            <a:off x="301625" y="1112838"/>
            <a:ext cx="11598438" cy="2359025"/>
          </a:xfrm>
        </p:spPr>
        <p:txBody>
          <a:bodyPr anchor="b">
            <a:noAutofit/>
          </a:bodyPr>
          <a:lstStyle>
            <a:lvl1pPr marL="0" indent="0">
              <a:buFontTx/>
              <a:buNone/>
              <a:defRPr sz="4400" b="1">
                <a:solidFill>
                  <a:srgbClr val="FFE21B"/>
                </a:solidFill>
                <a:latin typeface="Arial" panose="020B0604020202020204" pitchFamily="34" charset="0"/>
                <a:cs typeface="Arial" panose="020B0604020202020204" pitchFamily="34" charset="0"/>
              </a:defRPr>
            </a:lvl1pPr>
          </a:lstStyle>
          <a:p>
            <a:r>
              <a:rPr lang="fr-FR" dirty="0"/>
              <a:t>Modifier les styles du texte du masque</a:t>
            </a:r>
          </a:p>
        </p:txBody>
      </p:sp>
      <p:pic>
        <p:nvPicPr>
          <p:cNvPr id="3" name="Image 2" descr="Une image contenant texte, clipart&#10;&#10;Description générée automatiquement">
            <a:extLst>
              <a:ext uri="{FF2B5EF4-FFF2-40B4-BE49-F238E27FC236}">
                <a16:creationId xmlns:a16="http://schemas.microsoft.com/office/drawing/2014/main" id="{DBD5E22F-128A-4656-AA8E-7BB43B39A679}"/>
              </a:ext>
            </a:extLst>
          </p:cNvPr>
          <p:cNvPicPr>
            <a:picLocks noChangeAspect="1"/>
          </p:cNvPicPr>
          <p:nvPr userDrawn="1"/>
        </p:nvPicPr>
        <p:blipFill>
          <a:blip r:embed="rId3"/>
          <a:stretch>
            <a:fillRect/>
          </a:stretch>
        </p:blipFill>
        <p:spPr>
          <a:xfrm>
            <a:off x="10373267" y="256632"/>
            <a:ext cx="1526796" cy="698109"/>
          </a:xfrm>
          <a:prstGeom prst="rect">
            <a:avLst/>
          </a:prstGeom>
        </p:spPr>
      </p:pic>
    </p:spTree>
    <p:extLst>
      <p:ext uri="{BB962C8B-B14F-4D97-AF65-F5344CB8AC3E}">
        <p14:creationId xmlns:p14="http://schemas.microsoft.com/office/powerpoint/2010/main" val="3979027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titre seul">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3A5F48CB-1D3F-D145-90E5-CFBB0A3928C3}"/>
              </a:ext>
            </a:extLst>
          </p:cNvPr>
          <p:cNvSpPr>
            <a:spLocks noGrp="1"/>
          </p:cNvSpPr>
          <p:nvPr>
            <p:ph type="title"/>
          </p:nvPr>
        </p:nvSpPr>
        <p:spPr>
          <a:xfrm>
            <a:off x="422564" y="1018268"/>
            <a:ext cx="10515600" cy="1325563"/>
          </a:xfrm>
          <a:prstGeom prst="rect">
            <a:avLst/>
          </a:prstGeom>
        </p:spPr>
        <p:txBody>
          <a:bodyPr/>
          <a:lstStyle>
            <a:lvl1pPr>
              <a:defRPr b="1">
                <a:solidFill>
                  <a:srgbClr val="0033A1"/>
                </a:solidFill>
                <a:latin typeface="Arial" panose="020B0604020202020204" pitchFamily="34" charset="0"/>
                <a:cs typeface="Arial" panose="020B0604020202020204" pitchFamily="34" charset="0"/>
              </a:defRPr>
            </a:lvl1pPr>
          </a:lstStyle>
          <a:p>
            <a:r>
              <a:rPr lang="fr-FR" dirty="0"/>
              <a:t>Modifiez le style du titre</a:t>
            </a:r>
          </a:p>
        </p:txBody>
      </p:sp>
      <p:sp>
        <p:nvSpPr>
          <p:cNvPr id="9" name="Espace réservé du numéro de diapositive 5">
            <a:extLst>
              <a:ext uri="{FF2B5EF4-FFF2-40B4-BE49-F238E27FC236}">
                <a16:creationId xmlns:a16="http://schemas.microsoft.com/office/drawing/2014/main" id="{15901329-E255-A747-8B20-B22F6E02ED73}"/>
              </a:ext>
            </a:extLst>
          </p:cNvPr>
          <p:cNvSpPr>
            <a:spLocks noGrp="1"/>
          </p:cNvSpPr>
          <p:nvPr>
            <p:ph type="sldNum" sz="quarter" idx="12"/>
          </p:nvPr>
        </p:nvSpPr>
        <p:spPr>
          <a:xfrm>
            <a:off x="9156863" y="6356349"/>
            <a:ext cx="2743200" cy="365125"/>
          </a:xfrm>
          <a:prstGeom prst="rect">
            <a:avLst/>
          </a:prstGeom>
        </p:spPr>
        <p:txBody>
          <a:bodyPr/>
          <a:lstStyle>
            <a:lvl1pPr>
              <a:defRPr>
                <a:solidFill>
                  <a:srgbClr val="0033A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10" name="Image 9">
            <a:extLst>
              <a:ext uri="{FF2B5EF4-FFF2-40B4-BE49-F238E27FC236}">
                <a16:creationId xmlns:a16="http://schemas.microsoft.com/office/drawing/2014/main" id="{111318D1-BEB1-A648-9018-AE3E418854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
        <p:nvSpPr>
          <p:cNvPr id="2" name="Espace réservé du pied de page 1">
            <a:extLst>
              <a:ext uri="{FF2B5EF4-FFF2-40B4-BE49-F238E27FC236}">
                <a16:creationId xmlns:a16="http://schemas.microsoft.com/office/drawing/2014/main" id="{116F903C-F3B8-BE48-AC3C-663B20187678}"/>
              </a:ext>
            </a:extLst>
          </p:cNvPr>
          <p:cNvSpPr>
            <a:spLocks noGrp="1"/>
          </p:cNvSpPr>
          <p:nvPr>
            <p:ph type="ftr" sz="quarter" idx="13"/>
          </p:nvPr>
        </p:nvSpPr>
        <p:spPr>
          <a:xfrm>
            <a:off x="402016" y="6356350"/>
            <a:ext cx="7587961" cy="365125"/>
          </a:xfrm>
        </p:spPr>
        <p:txBody>
          <a:bodyPr/>
          <a:lstStyle/>
          <a:p>
            <a:endParaRPr lang="fr-FR" dirty="0"/>
          </a:p>
        </p:txBody>
      </p:sp>
      <p:pic>
        <p:nvPicPr>
          <p:cNvPr id="7" name="Image 6">
            <a:extLst>
              <a:ext uri="{FF2B5EF4-FFF2-40B4-BE49-F238E27FC236}">
                <a16:creationId xmlns:a16="http://schemas.microsoft.com/office/drawing/2014/main" id="{26175515-4C6E-49FB-A619-53AE44E24B88}"/>
              </a:ext>
            </a:extLst>
          </p:cNvPr>
          <p:cNvPicPr>
            <a:picLocks noChangeAspect="1"/>
          </p:cNvPicPr>
          <p:nvPr userDrawn="1"/>
        </p:nvPicPr>
        <p:blipFill>
          <a:blip r:embed="rId3"/>
          <a:stretch>
            <a:fillRect/>
          </a:stretch>
        </p:blipFill>
        <p:spPr>
          <a:xfrm>
            <a:off x="10240986" y="267484"/>
            <a:ext cx="1506810" cy="688970"/>
          </a:xfrm>
          <a:prstGeom prst="rect">
            <a:avLst/>
          </a:prstGeom>
        </p:spPr>
      </p:pic>
    </p:spTree>
    <p:extLst>
      <p:ext uri="{BB962C8B-B14F-4D97-AF65-F5344CB8AC3E}">
        <p14:creationId xmlns:p14="http://schemas.microsoft.com/office/powerpoint/2010/main" val="3940473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vide">
    <p:spTree>
      <p:nvGrpSpPr>
        <p:cNvPr id="1" name=""/>
        <p:cNvGrpSpPr/>
        <p:nvPr/>
      </p:nvGrpSpPr>
      <p:grpSpPr>
        <a:xfrm>
          <a:off x="0" y="0"/>
          <a:ext cx="0" cy="0"/>
          <a:chOff x="0" y="0"/>
          <a:chExt cx="0" cy="0"/>
        </a:xfrm>
      </p:grpSpPr>
      <p:sp>
        <p:nvSpPr>
          <p:cNvPr id="9" name="Espace réservé du numéro de diapositive 5">
            <a:extLst>
              <a:ext uri="{FF2B5EF4-FFF2-40B4-BE49-F238E27FC236}">
                <a16:creationId xmlns:a16="http://schemas.microsoft.com/office/drawing/2014/main" id="{9EC8FC2B-42B3-F44C-A187-96EE0C3FFE0A}"/>
              </a:ext>
            </a:extLst>
          </p:cNvPr>
          <p:cNvSpPr>
            <a:spLocks noGrp="1"/>
          </p:cNvSpPr>
          <p:nvPr>
            <p:ph type="sldNum" sz="quarter" idx="12"/>
          </p:nvPr>
        </p:nvSpPr>
        <p:spPr>
          <a:xfrm>
            <a:off x="9156863" y="6356349"/>
            <a:ext cx="2743200" cy="365125"/>
          </a:xfrm>
          <a:prstGeom prst="rect">
            <a:avLst/>
          </a:prstGeom>
        </p:spPr>
        <p:txBody>
          <a:bodyPr/>
          <a:lstStyle>
            <a:lvl1pPr>
              <a:defRPr>
                <a:solidFill>
                  <a:srgbClr val="0033A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10" name="Image 9">
            <a:extLst>
              <a:ext uri="{FF2B5EF4-FFF2-40B4-BE49-F238E27FC236}">
                <a16:creationId xmlns:a16="http://schemas.microsoft.com/office/drawing/2014/main" id="{F91D772A-D58D-4A42-84F3-C27CB92263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
        <p:nvSpPr>
          <p:cNvPr id="2" name="Espace réservé du pied de page 1">
            <a:extLst>
              <a:ext uri="{FF2B5EF4-FFF2-40B4-BE49-F238E27FC236}">
                <a16:creationId xmlns:a16="http://schemas.microsoft.com/office/drawing/2014/main" id="{108D6DC1-46B9-2A40-B845-0084A7C9DBB4}"/>
              </a:ext>
            </a:extLst>
          </p:cNvPr>
          <p:cNvSpPr>
            <a:spLocks noGrp="1"/>
          </p:cNvSpPr>
          <p:nvPr>
            <p:ph type="ftr" sz="quarter" idx="13"/>
          </p:nvPr>
        </p:nvSpPr>
        <p:spPr>
          <a:xfrm>
            <a:off x="403108" y="6356350"/>
            <a:ext cx="7566321" cy="365125"/>
          </a:xfrm>
        </p:spPr>
        <p:txBody>
          <a:bodyPr/>
          <a:lstStyle/>
          <a:p>
            <a:endParaRPr lang="fr-FR" dirty="0"/>
          </a:p>
        </p:txBody>
      </p:sp>
      <p:pic>
        <p:nvPicPr>
          <p:cNvPr id="5" name="Image 4">
            <a:extLst>
              <a:ext uri="{FF2B5EF4-FFF2-40B4-BE49-F238E27FC236}">
                <a16:creationId xmlns:a16="http://schemas.microsoft.com/office/drawing/2014/main" id="{B686EB31-C995-4D7B-B47E-C668FCBB51A6}"/>
              </a:ext>
            </a:extLst>
          </p:cNvPr>
          <p:cNvPicPr>
            <a:picLocks noChangeAspect="1"/>
          </p:cNvPicPr>
          <p:nvPr userDrawn="1"/>
        </p:nvPicPr>
        <p:blipFill>
          <a:blip r:embed="rId3"/>
          <a:stretch>
            <a:fillRect/>
          </a:stretch>
        </p:blipFill>
        <p:spPr>
          <a:xfrm>
            <a:off x="10240986" y="267484"/>
            <a:ext cx="1506810" cy="688970"/>
          </a:xfrm>
          <a:prstGeom prst="rect">
            <a:avLst/>
          </a:prstGeom>
        </p:spPr>
      </p:pic>
    </p:spTree>
    <p:extLst>
      <p:ext uri="{BB962C8B-B14F-4D97-AF65-F5344CB8AC3E}">
        <p14:creationId xmlns:p14="http://schemas.microsoft.com/office/powerpoint/2010/main" val="1635959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titre et paragraphe">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ACF554F1-372E-C345-9F9D-C6CD4E63AA42}"/>
              </a:ext>
            </a:extLst>
          </p:cNvPr>
          <p:cNvSpPr>
            <a:spLocks noGrp="1"/>
          </p:cNvSpPr>
          <p:nvPr>
            <p:ph type="title"/>
          </p:nvPr>
        </p:nvSpPr>
        <p:spPr>
          <a:xfrm>
            <a:off x="422564" y="1018268"/>
            <a:ext cx="10515600" cy="1325563"/>
          </a:xfrm>
          <a:prstGeom prst="rect">
            <a:avLst/>
          </a:prstGeom>
        </p:spPr>
        <p:txBody>
          <a:bodyPr/>
          <a:lstStyle>
            <a:lvl1pPr>
              <a:defRPr b="1">
                <a:solidFill>
                  <a:srgbClr val="0033A1"/>
                </a:solidFill>
                <a:latin typeface="Arial" panose="020B0604020202020204" pitchFamily="34" charset="0"/>
                <a:cs typeface="Arial" panose="020B0604020202020204" pitchFamily="34" charset="0"/>
              </a:defRPr>
            </a:lvl1pPr>
          </a:lstStyle>
          <a:p>
            <a:r>
              <a:rPr lang="fr-FR" dirty="0"/>
              <a:t>Modifiez le style du titre</a:t>
            </a:r>
          </a:p>
        </p:txBody>
      </p:sp>
      <p:sp>
        <p:nvSpPr>
          <p:cNvPr id="8" name="Espace réservé du contenu 2">
            <a:extLst>
              <a:ext uri="{FF2B5EF4-FFF2-40B4-BE49-F238E27FC236}">
                <a16:creationId xmlns:a16="http://schemas.microsoft.com/office/drawing/2014/main" id="{17478114-0A29-B941-A6E3-FB3B37832F90}"/>
              </a:ext>
            </a:extLst>
          </p:cNvPr>
          <p:cNvSpPr>
            <a:spLocks noGrp="1"/>
          </p:cNvSpPr>
          <p:nvPr>
            <p:ph idx="1"/>
          </p:nvPr>
        </p:nvSpPr>
        <p:spPr>
          <a:xfrm>
            <a:off x="422564" y="2478768"/>
            <a:ext cx="10515600" cy="3432789"/>
          </a:xfrm>
          <a:prstGeom prst="rect">
            <a:avLst/>
          </a:prstGeom>
        </p:spPr>
        <p:txBody>
          <a:bodyPr>
            <a:normAutofit/>
          </a:bodyPr>
          <a:lstStyle>
            <a:lvl1pPr marL="0" indent="0">
              <a:lnSpc>
                <a:spcPct val="100000"/>
              </a:lnSpc>
              <a:buNone/>
              <a:defRPr sz="1800">
                <a:latin typeface="Arial" panose="020B0604020202020204" pitchFamily="34" charset="0"/>
                <a:cs typeface="Arial" panose="020B0604020202020204" pitchFamily="34" charset="0"/>
              </a:defRPr>
            </a:lvl1pPr>
          </a:lstStyle>
          <a:p>
            <a:r>
              <a:rPr lang="fr-FR" dirty="0"/>
              <a:t>Modifier les styles du texte du masque
Deuxième niveau
Troisième niveau
Quatrième niveau
Cinquième niveau</a:t>
            </a:r>
          </a:p>
        </p:txBody>
      </p:sp>
      <p:sp>
        <p:nvSpPr>
          <p:cNvPr id="11" name="Espace réservé du numéro de diapositive 5">
            <a:extLst>
              <a:ext uri="{FF2B5EF4-FFF2-40B4-BE49-F238E27FC236}">
                <a16:creationId xmlns:a16="http://schemas.microsoft.com/office/drawing/2014/main" id="{47FC8849-E14A-FD43-BB6B-9D72AA456E4E}"/>
              </a:ext>
            </a:extLst>
          </p:cNvPr>
          <p:cNvSpPr>
            <a:spLocks noGrp="1"/>
          </p:cNvSpPr>
          <p:nvPr>
            <p:ph type="sldNum" sz="quarter" idx="12"/>
          </p:nvPr>
        </p:nvSpPr>
        <p:spPr>
          <a:xfrm>
            <a:off x="9156863" y="6356349"/>
            <a:ext cx="2743200" cy="365125"/>
          </a:xfrm>
          <a:prstGeom prst="rect">
            <a:avLst/>
          </a:prstGeom>
        </p:spPr>
        <p:txBody>
          <a:bodyPr/>
          <a:lstStyle>
            <a:lvl1pPr>
              <a:defRPr>
                <a:solidFill>
                  <a:srgbClr val="0033A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12" name="Image 11">
            <a:extLst>
              <a:ext uri="{FF2B5EF4-FFF2-40B4-BE49-F238E27FC236}">
                <a16:creationId xmlns:a16="http://schemas.microsoft.com/office/drawing/2014/main" id="{325F491C-7DB2-C74D-AC69-ACD58665B7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
        <p:nvSpPr>
          <p:cNvPr id="2" name="Espace réservé du pied de page 1">
            <a:extLst>
              <a:ext uri="{FF2B5EF4-FFF2-40B4-BE49-F238E27FC236}">
                <a16:creationId xmlns:a16="http://schemas.microsoft.com/office/drawing/2014/main" id="{C2D2709B-1A2D-1942-B163-8B76602083EC}"/>
              </a:ext>
            </a:extLst>
          </p:cNvPr>
          <p:cNvSpPr>
            <a:spLocks noGrp="1"/>
          </p:cNvSpPr>
          <p:nvPr>
            <p:ph type="ftr" sz="quarter" idx="13"/>
          </p:nvPr>
        </p:nvSpPr>
        <p:spPr>
          <a:xfrm>
            <a:off x="422564" y="6356350"/>
            <a:ext cx="7587961" cy="365125"/>
          </a:xfrm>
        </p:spPr>
        <p:txBody>
          <a:bodyPr/>
          <a:lstStyle/>
          <a:p>
            <a:endParaRPr lang="fr-FR" dirty="0"/>
          </a:p>
        </p:txBody>
      </p:sp>
      <p:pic>
        <p:nvPicPr>
          <p:cNvPr id="9" name="Image 8">
            <a:extLst>
              <a:ext uri="{FF2B5EF4-FFF2-40B4-BE49-F238E27FC236}">
                <a16:creationId xmlns:a16="http://schemas.microsoft.com/office/drawing/2014/main" id="{10F5D79D-736D-443D-8DC2-7A0A04DCD094}"/>
              </a:ext>
            </a:extLst>
          </p:cNvPr>
          <p:cNvPicPr>
            <a:picLocks noChangeAspect="1"/>
          </p:cNvPicPr>
          <p:nvPr userDrawn="1"/>
        </p:nvPicPr>
        <p:blipFill>
          <a:blip r:embed="rId3"/>
          <a:stretch>
            <a:fillRect/>
          </a:stretch>
        </p:blipFill>
        <p:spPr>
          <a:xfrm>
            <a:off x="10240986" y="267484"/>
            <a:ext cx="1506810" cy="688970"/>
          </a:xfrm>
          <a:prstGeom prst="rect">
            <a:avLst/>
          </a:prstGeom>
        </p:spPr>
      </p:pic>
    </p:spTree>
    <p:extLst>
      <p:ext uri="{BB962C8B-B14F-4D97-AF65-F5344CB8AC3E}">
        <p14:creationId xmlns:p14="http://schemas.microsoft.com/office/powerpoint/2010/main" val="2365084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lide sommair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84E502F-0F55-4142-8B6B-EE1ED3E8207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139" t="-13450"/>
          <a:stretch/>
        </p:blipFill>
        <p:spPr>
          <a:xfrm>
            <a:off x="5365188" y="747251"/>
            <a:ext cx="6826812" cy="6110749"/>
          </a:xfrm>
          <a:prstGeom prst="rect">
            <a:avLst/>
          </a:prstGeom>
        </p:spPr>
      </p:pic>
      <p:sp>
        <p:nvSpPr>
          <p:cNvPr id="2" name="Titre 1">
            <a:extLst>
              <a:ext uri="{FF2B5EF4-FFF2-40B4-BE49-F238E27FC236}">
                <a16:creationId xmlns:a16="http://schemas.microsoft.com/office/drawing/2014/main" id="{D6330617-F63D-244C-B856-EEC1762C345B}"/>
              </a:ext>
            </a:extLst>
          </p:cNvPr>
          <p:cNvSpPr>
            <a:spLocks noGrp="1"/>
          </p:cNvSpPr>
          <p:nvPr>
            <p:ph type="title"/>
          </p:nvPr>
        </p:nvSpPr>
        <p:spPr>
          <a:xfrm>
            <a:off x="422564" y="1018268"/>
            <a:ext cx="10515600" cy="1325563"/>
          </a:xfrm>
          <a:prstGeom prst="rect">
            <a:avLst/>
          </a:prstGeom>
        </p:spPr>
        <p:txBody>
          <a:bodyPr/>
          <a:lstStyle>
            <a:lvl1pPr>
              <a:defRPr b="1">
                <a:solidFill>
                  <a:srgbClr val="0033A1"/>
                </a:solidFill>
                <a:latin typeface="Arial" panose="020B0604020202020204" pitchFamily="34" charset="0"/>
                <a:cs typeface="Arial" panose="020B0604020202020204" pitchFamily="34" charset="0"/>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D5B8D6A2-5759-A744-9997-8BB164AE9991}"/>
              </a:ext>
            </a:extLst>
          </p:cNvPr>
          <p:cNvSpPr>
            <a:spLocks noGrp="1"/>
          </p:cNvSpPr>
          <p:nvPr>
            <p:ph idx="1" hasCustomPrompt="1"/>
          </p:nvPr>
        </p:nvSpPr>
        <p:spPr>
          <a:xfrm>
            <a:off x="422564" y="2478768"/>
            <a:ext cx="10515600" cy="3432789"/>
          </a:xfrm>
          <a:prstGeom prst="rect">
            <a:avLst/>
          </a:prstGeom>
        </p:spPr>
        <p:txBody>
          <a:bodyPr>
            <a:normAutofit/>
          </a:bodyPr>
          <a:lstStyle>
            <a:lvl1pPr>
              <a:defRPr sz="1800">
                <a:latin typeface="Arial" panose="020B0604020202020204" pitchFamily="34" charset="0"/>
                <a:cs typeface="Arial" panose="020B0604020202020204" pitchFamily="34" charset="0"/>
              </a:defRPr>
            </a:lvl1pPr>
            <a:lvl3pPr marL="914400" indent="0">
              <a:buNone/>
              <a:defRPr/>
            </a:lvl3pPr>
          </a:lstStyle>
          <a:p>
            <a:r>
              <a:rPr lang="fr-FR" dirty="0"/>
              <a:t>Modifier les styles du texte du masque
Deuxième niveau
Troisième niveau
Quatrième niveau
Cinquième niveau</a:t>
            </a:r>
          </a:p>
        </p:txBody>
      </p:sp>
      <p:sp>
        <p:nvSpPr>
          <p:cNvPr id="6" name="Espace réservé du numéro de diapositive 5">
            <a:extLst>
              <a:ext uri="{FF2B5EF4-FFF2-40B4-BE49-F238E27FC236}">
                <a16:creationId xmlns:a16="http://schemas.microsoft.com/office/drawing/2014/main" id="{28535969-496C-BA43-8809-E4A4C7C551F4}"/>
              </a:ext>
            </a:extLst>
          </p:cNvPr>
          <p:cNvSpPr>
            <a:spLocks noGrp="1"/>
          </p:cNvSpPr>
          <p:nvPr>
            <p:ph type="sldNum" sz="quarter" idx="12"/>
          </p:nvPr>
        </p:nvSpPr>
        <p:spPr>
          <a:xfrm>
            <a:off x="9156863" y="6356349"/>
            <a:ext cx="2743200" cy="365125"/>
          </a:xfrm>
          <a:prstGeom prst="rect">
            <a:avLst/>
          </a:prstGeom>
        </p:spPr>
        <p:txBody>
          <a:bodyPr/>
          <a:lstStyle>
            <a:lvl1pPr>
              <a:defRPr>
                <a:solidFill>
                  <a:srgbClr val="0033A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9" name="Image 8">
            <a:extLst>
              <a:ext uri="{FF2B5EF4-FFF2-40B4-BE49-F238E27FC236}">
                <a16:creationId xmlns:a16="http://schemas.microsoft.com/office/drawing/2014/main" id="{3296D1F7-7AFF-7747-AEE4-6D64F0DBBF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
        <p:nvSpPr>
          <p:cNvPr id="7" name="Espace réservé du pied de page 6">
            <a:extLst>
              <a:ext uri="{FF2B5EF4-FFF2-40B4-BE49-F238E27FC236}">
                <a16:creationId xmlns:a16="http://schemas.microsoft.com/office/drawing/2014/main" id="{883EE809-3A2E-654C-B300-81C50699ACA5}"/>
              </a:ext>
            </a:extLst>
          </p:cNvPr>
          <p:cNvSpPr>
            <a:spLocks noGrp="1"/>
          </p:cNvSpPr>
          <p:nvPr>
            <p:ph type="ftr" sz="quarter" idx="13"/>
          </p:nvPr>
        </p:nvSpPr>
        <p:spPr>
          <a:xfrm>
            <a:off x="422564" y="6356350"/>
            <a:ext cx="7587961" cy="365125"/>
          </a:xfrm>
        </p:spPr>
        <p:txBody>
          <a:bodyPr/>
          <a:lstStyle/>
          <a:p>
            <a:endParaRPr lang="fr-FR" dirty="0"/>
          </a:p>
        </p:txBody>
      </p:sp>
      <p:sp>
        <p:nvSpPr>
          <p:cNvPr id="21" name="Rectangle 20">
            <a:extLst>
              <a:ext uri="{FF2B5EF4-FFF2-40B4-BE49-F238E27FC236}">
                <a16:creationId xmlns:a16="http://schemas.microsoft.com/office/drawing/2014/main" id="{6B8E12D9-7B30-46EF-A6A8-80BD1EBD08F2}"/>
              </a:ext>
            </a:extLst>
          </p:cNvPr>
          <p:cNvSpPr/>
          <p:nvPr userDrawn="1"/>
        </p:nvSpPr>
        <p:spPr>
          <a:xfrm rot="1999093">
            <a:off x="7590650" y="-889335"/>
            <a:ext cx="554602" cy="8645702"/>
          </a:xfrm>
          <a:custGeom>
            <a:avLst/>
            <a:gdLst>
              <a:gd name="connsiteX0" fmla="*/ 0 w 552246"/>
              <a:gd name="connsiteY0" fmla="*/ 0 h 8702984"/>
              <a:gd name="connsiteX1" fmla="*/ 552246 w 552246"/>
              <a:gd name="connsiteY1" fmla="*/ 0 h 8702984"/>
              <a:gd name="connsiteX2" fmla="*/ 552246 w 552246"/>
              <a:gd name="connsiteY2" fmla="*/ 8702984 h 8702984"/>
              <a:gd name="connsiteX3" fmla="*/ 0 w 552246"/>
              <a:gd name="connsiteY3" fmla="*/ 8702984 h 8702984"/>
              <a:gd name="connsiteX4" fmla="*/ 0 w 552246"/>
              <a:gd name="connsiteY4" fmla="*/ 0 h 8702984"/>
              <a:gd name="connsiteX0" fmla="*/ 4941 w 557187"/>
              <a:gd name="connsiteY0" fmla="*/ 0 h 8702984"/>
              <a:gd name="connsiteX1" fmla="*/ 557187 w 557187"/>
              <a:gd name="connsiteY1" fmla="*/ 0 h 8702984"/>
              <a:gd name="connsiteX2" fmla="*/ 557187 w 557187"/>
              <a:gd name="connsiteY2" fmla="*/ 8702984 h 8702984"/>
              <a:gd name="connsiteX3" fmla="*/ 0 w 557187"/>
              <a:gd name="connsiteY3" fmla="*/ 8623868 h 8702984"/>
              <a:gd name="connsiteX4" fmla="*/ 4941 w 557187"/>
              <a:gd name="connsiteY4" fmla="*/ 0 h 8702984"/>
              <a:gd name="connsiteX0" fmla="*/ 4941 w 564888"/>
              <a:gd name="connsiteY0" fmla="*/ 0 h 8623868"/>
              <a:gd name="connsiteX1" fmla="*/ 557187 w 564888"/>
              <a:gd name="connsiteY1" fmla="*/ 0 h 8623868"/>
              <a:gd name="connsiteX2" fmla="*/ 564888 w 564888"/>
              <a:gd name="connsiteY2" fmla="*/ 8356701 h 8623868"/>
              <a:gd name="connsiteX3" fmla="*/ 0 w 564888"/>
              <a:gd name="connsiteY3" fmla="*/ 8623868 h 8623868"/>
              <a:gd name="connsiteX4" fmla="*/ 4941 w 564888"/>
              <a:gd name="connsiteY4" fmla="*/ 0 h 8623868"/>
              <a:gd name="connsiteX0" fmla="*/ 4941 w 557187"/>
              <a:gd name="connsiteY0" fmla="*/ 0 h 8623868"/>
              <a:gd name="connsiteX1" fmla="*/ 557187 w 557187"/>
              <a:gd name="connsiteY1" fmla="*/ 0 h 8623868"/>
              <a:gd name="connsiteX2" fmla="*/ 548917 w 557187"/>
              <a:gd name="connsiteY2" fmla="*/ 8296602 h 8623868"/>
              <a:gd name="connsiteX3" fmla="*/ 0 w 557187"/>
              <a:gd name="connsiteY3" fmla="*/ 8623868 h 8623868"/>
              <a:gd name="connsiteX4" fmla="*/ 4941 w 557187"/>
              <a:gd name="connsiteY4" fmla="*/ 0 h 8623868"/>
              <a:gd name="connsiteX0" fmla="*/ 2356 w 554602"/>
              <a:gd name="connsiteY0" fmla="*/ 0 h 8645702"/>
              <a:gd name="connsiteX1" fmla="*/ 554602 w 554602"/>
              <a:gd name="connsiteY1" fmla="*/ 0 h 8645702"/>
              <a:gd name="connsiteX2" fmla="*/ 546332 w 554602"/>
              <a:gd name="connsiteY2" fmla="*/ 8296602 h 8645702"/>
              <a:gd name="connsiteX3" fmla="*/ 0 w 554602"/>
              <a:gd name="connsiteY3" fmla="*/ 8645702 h 8645702"/>
              <a:gd name="connsiteX4" fmla="*/ 2356 w 554602"/>
              <a:gd name="connsiteY4" fmla="*/ 0 h 8645702"/>
              <a:gd name="connsiteX0" fmla="*/ 2640 w 554602"/>
              <a:gd name="connsiteY0" fmla="*/ 376332 h 8645702"/>
              <a:gd name="connsiteX1" fmla="*/ 554602 w 554602"/>
              <a:gd name="connsiteY1" fmla="*/ 0 h 8645702"/>
              <a:gd name="connsiteX2" fmla="*/ 546332 w 554602"/>
              <a:gd name="connsiteY2" fmla="*/ 8296602 h 8645702"/>
              <a:gd name="connsiteX3" fmla="*/ 0 w 554602"/>
              <a:gd name="connsiteY3" fmla="*/ 8645702 h 8645702"/>
              <a:gd name="connsiteX4" fmla="*/ 2640 w 554602"/>
              <a:gd name="connsiteY4" fmla="*/ 376332 h 8645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602" h="8645702">
                <a:moveTo>
                  <a:pt x="2640" y="376332"/>
                </a:moveTo>
                <a:lnTo>
                  <a:pt x="554602" y="0"/>
                </a:lnTo>
                <a:cubicBezTo>
                  <a:pt x="551845" y="2765534"/>
                  <a:pt x="549089" y="5531068"/>
                  <a:pt x="546332" y="8296602"/>
                </a:cubicBezTo>
                <a:lnTo>
                  <a:pt x="0" y="8645702"/>
                </a:lnTo>
                <a:cubicBezTo>
                  <a:pt x="785" y="5763801"/>
                  <a:pt x="1855" y="3258233"/>
                  <a:pt x="2640" y="37633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2" name="Image 21">
            <a:extLst>
              <a:ext uri="{FF2B5EF4-FFF2-40B4-BE49-F238E27FC236}">
                <a16:creationId xmlns:a16="http://schemas.microsoft.com/office/drawing/2014/main" id="{595AE989-97CB-4D9C-8AD3-5111A6E213C6}"/>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0240986" y="267484"/>
            <a:ext cx="1506810" cy="688970"/>
          </a:xfrm>
          <a:prstGeom prst="rect">
            <a:avLst/>
          </a:prstGeom>
        </p:spPr>
      </p:pic>
    </p:spTree>
    <p:extLst>
      <p:ext uri="{BB962C8B-B14F-4D97-AF65-F5344CB8AC3E}">
        <p14:creationId xmlns:p14="http://schemas.microsoft.com/office/powerpoint/2010/main" val="2626640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lide titre et puces">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ACF554F1-372E-C345-9F9D-C6CD4E63AA42}"/>
              </a:ext>
            </a:extLst>
          </p:cNvPr>
          <p:cNvSpPr>
            <a:spLocks noGrp="1"/>
          </p:cNvSpPr>
          <p:nvPr>
            <p:ph type="title"/>
          </p:nvPr>
        </p:nvSpPr>
        <p:spPr>
          <a:xfrm>
            <a:off x="422564" y="1018268"/>
            <a:ext cx="10515600" cy="1325563"/>
          </a:xfrm>
          <a:prstGeom prst="rect">
            <a:avLst/>
          </a:prstGeom>
        </p:spPr>
        <p:txBody>
          <a:bodyPr/>
          <a:lstStyle>
            <a:lvl1pPr>
              <a:defRPr b="1">
                <a:solidFill>
                  <a:srgbClr val="0033A1"/>
                </a:solidFill>
                <a:latin typeface="Arial" panose="020B0604020202020204" pitchFamily="34" charset="0"/>
                <a:cs typeface="Arial" panose="020B0604020202020204" pitchFamily="34" charset="0"/>
              </a:defRPr>
            </a:lvl1pPr>
          </a:lstStyle>
          <a:p>
            <a:r>
              <a:rPr lang="fr-FR" dirty="0"/>
              <a:t>Modifiez le style du titre</a:t>
            </a:r>
          </a:p>
        </p:txBody>
      </p:sp>
      <p:sp>
        <p:nvSpPr>
          <p:cNvPr id="11" name="Espace réservé du numéro de diapositive 5">
            <a:extLst>
              <a:ext uri="{FF2B5EF4-FFF2-40B4-BE49-F238E27FC236}">
                <a16:creationId xmlns:a16="http://schemas.microsoft.com/office/drawing/2014/main" id="{47FC8849-E14A-FD43-BB6B-9D72AA456E4E}"/>
              </a:ext>
            </a:extLst>
          </p:cNvPr>
          <p:cNvSpPr>
            <a:spLocks noGrp="1"/>
          </p:cNvSpPr>
          <p:nvPr>
            <p:ph type="sldNum" sz="quarter" idx="12"/>
          </p:nvPr>
        </p:nvSpPr>
        <p:spPr>
          <a:xfrm>
            <a:off x="9156863" y="6356349"/>
            <a:ext cx="2743200" cy="365125"/>
          </a:xfrm>
          <a:prstGeom prst="rect">
            <a:avLst/>
          </a:prstGeom>
        </p:spPr>
        <p:txBody>
          <a:bodyPr/>
          <a:lstStyle>
            <a:lvl1pPr>
              <a:defRPr>
                <a:solidFill>
                  <a:srgbClr val="0033A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12" name="Image 11">
            <a:extLst>
              <a:ext uri="{FF2B5EF4-FFF2-40B4-BE49-F238E27FC236}">
                <a16:creationId xmlns:a16="http://schemas.microsoft.com/office/drawing/2014/main" id="{325F491C-7DB2-C74D-AC69-ACD58665B7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
        <p:nvSpPr>
          <p:cNvPr id="2" name="Espace réservé du pied de page 1">
            <a:extLst>
              <a:ext uri="{FF2B5EF4-FFF2-40B4-BE49-F238E27FC236}">
                <a16:creationId xmlns:a16="http://schemas.microsoft.com/office/drawing/2014/main" id="{C2D2709B-1A2D-1942-B163-8B76602083EC}"/>
              </a:ext>
            </a:extLst>
          </p:cNvPr>
          <p:cNvSpPr>
            <a:spLocks noGrp="1"/>
          </p:cNvSpPr>
          <p:nvPr>
            <p:ph type="ftr" sz="quarter" idx="13"/>
          </p:nvPr>
        </p:nvSpPr>
        <p:spPr>
          <a:xfrm>
            <a:off x="422564" y="6356350"/>
            <a:ext cx="7587961" cy="365125"/>
          </a:xfrm>
        </p:spPr>
        <p:txBody>
          <a:bodyPr/>
          <a:lstStyle/>
          <a:p>
            <a:endParaRPr lang="fr-FR" dirty="0"/>
          </a:p>
        </p:txBody>
      </p:sp>
      <p:pic>
        <p:nvPicPr>
          <p:cNvPr id="9" name="Image 8">
            <a:extLst>
              <a:ext uri="{FF2B5EF4-FFF2-40B4-BE49-F238E27FC236}">
                <a16:creationId xmlns:a16="http://schemas.microsoft.com/office/drawing/2014/main" id="{10F5D79D-736D-443D-8DC2-7A0A04DCD094}"/>
              </a:ext>
            </a:extLst>
          </p:cNvPr>
          <p:cNvPicPr>
            <a:picLocks noChangeAspect="1"/>
          </p:cNvPicPr>
          <p:nvPr userDrawn="1"/>
        </p:nvPicPr>
        <p:blipFill>
          <a:blip r:embed="rId3"/>
          <a:stretch>
            <a:fillRect/>
          </a:stretch>
        </p:blipFill>
        <p:spPr>
          <a:xfrm>
            <a:off x="10240986" y="267484"/>
            <a:ext cx="1506810" cy="688970"/>
          </a:xfrm>
          <a:prstGeom prst="rect">
            <a:avLst/>
          </a:prstGeom>
        </p:spPr>
      </p:pic>
      <p:sp>
        <p:nvSpPr>
          <p:cNvPr id="10" name="Espace réservé du contenu 2">
            <a:extLst>
              <a:ext uri="{FF2B5EF4-FFF2-40B4-BE49-F238E27FC236}">
                <a16:creationId xmlns:a16="http://schemas.microsoft.com/office/drawing/2014/main" id="{460BBEBB-74D6-48E2-AD0C-0824FB2CC4C7}"/>
              </a:ext>
            </a:extLst>
          </p:cNvPr>
          <p:cNvSpPr>
            <a:spLocks noGrp="1"/>
          </p:cNvSpPr>
          <p:nvPr>
            <p:ph idx="1" hasCustomPrompt="1"/>
          </p:nvPr>
        </p:nvSpPr>
        <p:spPr>
          <a:xfrm>
            <a:off x="422564" y="2478768"/>
            <a:ext cx="10515600" cy="3432789"/>
          </a:xfrm>
          <a:prstGeom prst="rect">
            <a:avLst/>
          </a:prstGeom>
        </p:spPr>
        <p:txBody>
          <a:bodyPr>
            <a:normAutofit/>
          </a:bodyPr>
          <a:lstStyle>
            <a:lvl1pPr>
              <a:defRPr sz="1800">
                <a:latin typeface="Arial" panose="020B0604020202020204" pitchFamily="34" charset="0"/>
                <a:cs typeface="Arial" panose="020B0604020202020204" pitchFamily="34" charset="0"/>
              </a:defRPr>
            </a:lvl1pPr>
            <a:lvl2pPr marL="742950" indent="-285750">
              <a:lnSpc>
                <a:spcPct val="150000"/>
              </a:lnSpc>
              <a:buFontTx/>
              <a:buBlip>
                <a:blip r:embed="rId4"/>
              </a:buBlip>
              <a:defRPr sz="1500"/>
            </a:lvl2pPr>
            <a:lvl3pPr marL="914400" indent="0">
              <a:buNone/>
              <a:defRPr/>
            </a:lvl3pPr>
          </a:lstStyle>
          <a:p>
            <a:r>
              <a:rPr lang="fr-FR" dirty="0"/>
              <a:t>Modifier les styles du texte du masque</a:t>
            </a:r>
          </a:p>
          <a:p>
            <a:r>
              <a:rPr lang="fr-FR" dirty="0"/>
              <a:t>Modifier les styles du texte du masque</a:t>
            </a:r>
          </a:p>
          <a:p>
            <a:pPr lvl="1"/>
            <a:r>
              <a:rPr lang="fr-FR" dirty="0"/>
              <a:t>Modifier les styles du texte du masque</a:t>
            </a:r>
          </a:p>
          <a:p>
            <a:pPr lvl="1"/>
            <a:endParaRPr lang="fr-FR" dirty="0"/>
          </a:p>
        </p:txBody>
      </p:sp>
    </p:spTree>
    <p:extLst>
      <p:ext uri="{BB962C8B-B14F-4D97-AF65-F5344CB8AC3E}">
        <p14:creationId xmlns:p14="http://schemas.microsoft.com/office/powerpoint/2010/main" val="1001972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Slide titre et lis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330617-F63D-244C-B856-EEC1762C345B}"/>
              </a:ext>
            </a:extLst>
          </p:cNvPr>
          <p:cNvSpPr>
            <a:spLocks noGrp="1"/>
          </p:cNvSpPr>
          <p:nvPr>
            <p:ph type="title"/>
          </p:nvPr>
        </p:nvSpPr>
        <p:spPr>
          <a:xfrm>
            <a:off x="422564" y="1018268"/>
            <a:ext cx="10515600" cy="1325563"/>
          </a:xfrm>
          <a:prstGeom prst="rect">
            <a:avLst/>
          </a:prstGeom>
        </p:spPr>
        <p:txBody>
          <a:bodyPr/>
          <a:lstStyle>
            <a:lvl1pPr>
              <a:defRPr b="1">
                <a:solidFill>
                  <a:srgbClr val="0033A1"/>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D5B8D6A2-5759-A744-9997-8BB164AE9991}"/>
              </a:ext>
            </a:extLst>
          </p:cNvPr>
          <p:cNvSpPr>
            <a:spLocks noGrp="1"/>
          </p:cNvSpPr>
          <p:nvPr>
            <p:ph idx="1"/>
          </p:nvPr>
        </p:nvSpPr>
        <p:spPr>
          <a:xfrm>
            <a:off x="422564" y="2478768"/>
            <a:ext cx="10515600" cy="3432789"/>
          </a:xfrm>
          <a:prstGeom prst="rect">
            <a:avLst/>
          </a:prstGeom>
        </p:spPr>
        <p:txBody>
          <a:bodyPr>
            <a:normAutofit/>
          </a:bodyPr>
          <a:lstStyle>
            <a:lvl1pPr>
              <a:defRPr sz="1800">
                <a:latin typeface="Arial" panose="020B0604020202020204" pitchFamily="34" charset="0"/>
                <a:cs typeface="Arial" panose="020B0604020202020204" pitchFamily="34" charset="0"/>
              </a:defRPr>
            </a:lvl1pPr>
          </a:lstStyle>
          <a:p>
            <a:r>
              <a:rPr lang="fr-FR" dirty="0"/>
              <a:t>Modifier les styles du texte du masque
Deuxième niveau
Troisième niveau
Quatrième niveau
Cinquième niveau</a:t>
            </a:r>
          </a:p>
        </p:txBody>
      </p:sp>
      <p:sp>
        <p:nvSpPr>
          <p:cNvPr id="6" name="Espace réservé du numéro de diapositive 5">
            <a:extLst>
              <a:ext uri="{FF2B5EF4-FFF2-40B4-BE49-F238E27FC236}">
                <a16:creationId xmlns:a16="http://schemas.microsoft.com/office/drawing/2014/main" id="{28535969-496C-BA43-8809-E4A4C7C551F4}"/>
              </a:ext>
            </a:extLst>
          </p:cNvPr>
          <p:cNvSpPr>
            <a:spLocks noGrp="1"/>
          </p:cNvSpPr>
          <p:nvPr>
            <p:ph type="sldNum" sz="quarter" idx="12"/>
          </p:nvPr>
        </p:nvSpPr>
        <p:spPr>
          <a:xfrm>
            <a:off x="9156863" y="6356349"/>
            <a:ext cx="2743200" cy="365125"/>
          </a:xfrm>
          <a:prstGeom prst="rect">
            <a:avLst/>
          </a:prstGeom>
        </p:spPr>
        <p:txBody>
          <a:bodyPr/>
          <a:lstStyle>
            <a:lvl1pPr>
              <a:defRPr>
                <a:solidFill>
                  <a:srgbClr val="0033A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9" name="Image 8">
            <a:extLst>
              <a:ext uri="{FF2B5EF4-FFF2-40B4-BE49-F238E27FC236}">
                <a16:creationId xmlns:a16="http://schemas.microsoft.com/office/drawing/2014/main" id="{3296D1F7-7AFF-7747-AEE4-6D64F0DBBF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
        <p:nvSpPr>
          <p:cNvPr id="7" name="Espace réservé du pied de page 6">
            <a:extLst>
              <a:ext uri="{FF2B5EF4-FFF2-40B4-BE49-F238E27FC236}">
                <a16:creationId xmlns:a16="http://schemas.microsoft.com/office/drawing/2014/main" id="{883EE809-3A2E-654C-B300-81C50699ACA5}"/>
              </a:ext>
            </a:extLst>
          </p:cNvPr>
          <p:cNvSpPr>
            <a:spLocks noGrp="1"/>
          </p:cNvSpPr>
          <p:nvPr>
            <p:ph type="ftr" sz="quarter" idx="13"/>
          </p:nvPr>
        </p:nvSpPr>
        <p:spPr>
          <a:xfrm>
            <a:off x="422564" y="6356350"/>
            <a:ext cx="7587961" cy="365125"/>
          </a:xfrm>
        </p:spPr>
        <p:txBody>
          <a:bodyPr/>
          <a:lstStyle/>
          <a:p>
            <a:endParaRPr lang="fr-FR" dirty="0"/>
          </a:p>
        </p:txBody>
      </p:sp>
      <p:pic>
        <p:nvPicPr>
          <p:cNvPr id="8" name="Image 7">
            <a:extLst>
              <a:ext uri="{FF2B5EF4-FFF2-40B4-BE49-F238E27FC236}">
                <a16:creationId xmlns:a16="http://schemas.microsoft.com/office/drawing/2014/main" id="{3D04C487-B27D-4C4D-9ABF-C1407A95C9EC}"/>
              </a:ext>
            </a:extLst>
          </p:cNvPr>
          <p:cNvPicPr>
            <a:picLocks noChangeAspect="1"/>
          </p:cNvPicPr>
          <p:nvPr userDrawn="1"/>
        </p:nvPicPr>
        <p:blipFill>
          <a:blip r:embed="rId3"/>
          <a:stretch>
            <a:fillRect/>
          </a:stretch>
        </p:blipFill>
        <p:spPr>
          <a:xfrm>
            <a:off x="10240986" y="267484"/>
            <a:ext cx="1506810" cy="688970"/>
          </a:xfrm>
          <a:prstGeom prst="rect">
            <a:avLst/>
          </a:prstGeom>
        </p:spPr>
      </p:pic>
    </p:spTree>
    <p:extLst>
      <p:ext uri="{BB962C8B-B14F-4D97-AF65-F5344CB8AC3E}">
        <p14:creationId xmlns:p14="http://schemas.microsoft.com/office/powerpoint/2010/main" val="1598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2188B9-4261-B149-B5E4-3102B2C5FE09}"/>
              </a:ext>
            </a:extLst>
          </p:cNvPr>
          <p:cNvSpPr>
            <a:spLocks noGrp="1"/>
          </p:cNvSpPr>
          <p:nvPr>
            <p:ph type="title"/>
          </p:nvPr>
        </p:nvSpPr>
        <p:spPr>
          <a:xfrm>
            <a:off x="436031" y="1319927"/>
            <a:ext cx="3932237" cy="1434671"/>
          </a:xfrm>
          <a:prstGeom prst="rect">
            <a:avLst/>
          </a:prstGeom>
        </p:spPr>
        <p:txBody>
          <a:bodyPr anchor="b">
            <a:normAutofit/>
          </a:bodyPr>
          <a:lstStyle>
            <a:lvl1pPr>
              <a:defRPr sz="2400">
                <a:solidFill>
                  <a:srgbClr val="0033A1"/>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5443BFEA-58B6-AC4F-9C76-09895A48374F}"/>
              </a:ext>
            </a:extLst>
          </p:cNvPr>
          <p:cNvSpPr>
            <a:spLocks noGrp="1"/>
          </p:cNvSpPr>
          <p:nvPr>
            <p:ph idx="1"/>
          </p:nvPr>
        </p:nvSpPr>
        <p:spPr>
          <a:xfrm>
            <a:off x="4779431" y="1319928"/>
            <a:ext cx="6172200" cy="4591629"/>
          </a:xfrm>
          <a:prstGeom prst="rect">
            <a:avLst/>
          </a:prstGeom>
        </p:spPr>
        <p:txBody>
          <a:bodyPr>
            <a:normAutofit/>
          </a:bodyPr>
          <a:lstStyle>
            <a:lvl1pPr>
              <a:defRPr sz="1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dirty="0"/>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EA7CC57C-9A4F-6A42-B742-910950F51BBC}"/>
              </a:ext>
            </a:extLst>
          </p:cNvPr>
          <p:cNvSpPr>
            <a:spLocks noGrp="1"/>
          </p:cNvSpPr>
          <p:nvPr>
            <p:ph type="body" sz="half" idx="2"/>
          </p:nvPr>
        </p:nvSpPr>
        <p:spPr>
          <a:xfrm>
            <a:off x="436031" y="3004457"/>
            <a:ext cx="3932237" cy="29071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a:t>Modifier les styles du texte du masque
Deuxième niveau
Troisième niveau
Quatrième niveau
Cinquième niveau</a:t>
            </a:r>
          </a:p>
        </p:txBody>
      </p:sp>
      <p:sp>
        <p:nvSpPr>
          <p:cNvPr id="10" name="Espace réservé du numéro de diapositive 5">
            <a:extLst>
              <a:ext uri="{FF2B5EF4-FFF2-40B4-BE49-F238E27FC236}">
                <a16:creationId xmlns:a16="http://schemas.microsoft.com/office/drawing/2014/main" id="{7DC9BD16-33F3-7443-9088-0F14AFB11488}"/>
              </a:ext>
            </a:extLst>
          </p:cNvPr>
          <p:cNvSpPr>
            <a:spLocks noGrp="1"/>
          </p:cNvSpPr>
          <p:nvPr>
            <p:ph type="sldNum" sz="quarter" idx="12"/>
          </p:nvPr>
        </p:nvSpPr>
        <p:spPr>
          <a:xfrm>
            <a:off x="9156863" y="6356349"/>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11" name="Image 10">
            <a:extLst>
              <a:ext uri="{FF2B5EF4-FFF2-40B4-BE49-F238E27FC236}">
                <a16:creationId xmlns:a16="http://schemas.microsoft.com/office/drawing/2014/main" id="{0C6FD75F-5E23-6248-82EB-0568CBBBB3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
        <p:nvSpPr>
          <p:cNvPr id="5" name="Espace réservé du pied de page 4">
            <a:extLst>
              <a:ext uri="{FF2B5EF4-FFF2-40B4-BE49-F238E27FC236}">
                <a16:creationId xmlns:a16="http://schemas.microsoft.com/office/drawing/2014/main" id="{D3AAC6F8-4E65-2A44-94DD-E404AF6AAF50}"/>
              </a:ext>
            </a:extLst>
          </p:cNvPr>
          <p:cNvSpPr>
            <a:spLocks noGrp="1"/>
          </p:cNvSpPr>
          <p:nvPr>
            <p:ph type="ftr" sz="quarter" idx="13"/>
          </p:nvPr>
        </p:nvSpPr>
        <p:spPr>
          <a:xfrm>
            <a:off x="423326" y="6356350"/>
            <a:ext cx="7710487" cy="365125"/>
          </a:xfrm>
        </p:spPr>
        <p:txBody>
          <a:bodyPr/>
          <a:lstStyle/>
          <a:p>
            <a:endParaRPr lang="fr-FR" dirty="0"/>
          </a:p>
        </p:txBody>
      </p:sp>
      <p:pic>
        <p:nvPicPr>
          <p:cNvPr id="8" name="Image 7">
            <a:extLst>
              <a:ext uri="{FF2B5EF4-FFF2-40B4-BE49-F238E27FC236}">
                <a16:creationId xmlns:a16="http://schemas.microsoft.com/office/drawing/2014/main" id="{BAB76707-C1F6-4EE0-98B3-6281D7D01B44}"/>
              </a:ext>
            </a:extLst>
          </p:cNvPr>
          <p:cNvPicPr>
            <a:picLocks noChangeAspect="1"/>
          </p:cNvPicPr>
          <p:nvPr userDrawn="1"/>
        </p:nvPicPr>
        <p:blipFill>
          <a:blip r:embed="rId3"/>
          <a:stretch>
            <a:fillRect/>
          </a:stretch>
        </p:blipFill>
        <p:spPr>
          <a:xfrm>
            <a:off x="10240986" y="267484"/>
            <a:ext cx="1506810" cy="688970"/>
          </a:xfrm>
          <a:prstGeom prst="rect">
            <a:avLst/>
          </a:prstGeom>
        </p:spPr>
      </p:pic>
    </p:spTree>
    <p:extLst>
      <p:ext uri="{BB962C8B-B14F-4D97-AF65-F5344CB8AC3E}">
        <p14:creationId xmlns:p14="http://schemas.microsoft.com/office/powerpoint/2010/main" val="230317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ique + texte">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D3E3141-F513-45ED-8B7C-9214EDFABE4C}"/>
              </a:ext>
            </a:extLst>
          </p:cNvPr>
          <p:cNvSpPr>
            <a:spLocks noGrp="1"/>
          </p:cNvSpPr>
          <p:nvPr>
            <p:ph type="sldNum" sz="quarter" idx="10"/>
          </p:nvPr>
        </p:nvSpPr>
        <p:spPr/>
        <p:txBody>
          <a:bodyPr/>
          <a:lstStyle/>
          <a:p>
            <a:fld id="{1D9127E2-AB4D-4945-AA58-F21F63396C42}" type="slidenum">
              <a:rPr lang="fr-FR" smtClean="0"/>
              <a:pPr/>
              <a:t>‹N°›</a:t>
            </a:fld>
            <a:endParaRPr lang="fr-FR" dirty="0"/>
          </a:p>
        </p:txBody>
      </p:sp>
      <p:sp>
        <p:nvSpPr>
          <p:cNvPr id="4" name="Espace réservé du pied de page 3">
            <a:extLst>
              <a:ext uri="{FF2B5EF4-FFF2-40B4-BE49-F238E27FC236}">
                <a16:creationId xmlns:a16="http://schemas.microsoft.com/office/drawing/2014/main" id="{2E3AF32E-9CB6-4260-B595-E9B6E7EA85CE}"/>
              </a:ext>
            </a:extLst>
          </p:cNvPr>
          <p:cNvSpPr>
            <a:spLocks noGrp="1"/>
          </p:cNvSpPr>
          <p:nvPr>
            <p:ph type="ftr" sz="quarter" idx="11"/>
          </p:nvPr>
        </p:nvSpPr>
        <p:spPr/>
        <p:txBody>
          <a:bodyPr/>
          <a:lstStyle/>
          <a:p>
            <a:endParaRPr lang="fr-FR" dirty="0"/>
          </a:p>
        </p:txBody>
      </p:sp>
      <p:sp>
        <p:nvSpPr>
          <p:cNvPr id="6" name="Espace réservé du graphique 5">
            <a:extLst>
              <a:ext uri="{FF2B5EF4-FFF2-40B4-BE49-F238E27FC236}">
                <a16:creationId xmlns:a16="http://schemas.microsoft.com/office/drawing/2014/main" id="{4A86EE1D-D3DF-464F-A894-B48B41E8A6D0}"/>
              </a:ext>
            </a:extLst>
          </p:cNvPr>
          <p:cNvSpPr>
            <a:spLocks noGrp="1"/>
          </p:cNvSpPr>
          <p:nvPr>
            <p:ph type="chart" sz="quarter" idx="12"/>
          </p:nvPr>
        </p:nvSpPr>
        <p:spPr>
          <a:xfrm>
            <a:off x="355600" y="2787588"/>
            <a:ext cx="6959600" cy="3343337"/>
          </a:xfrm>
        </p:spPr>
        <p:txBody>
          <a:bodyPr/>
          <a:lstStyle/>
          <a:p>
            <a:endParaRPr lang="fr-BE"/>
          </a:p>
        </p:txBody>
      </p:sp>
      <p:sp>
        <p:nvSpPr>
          <p:cNvPr id="8" name="Espace réservé du texte 7">
            <a:extLst>
              <a:ext uri="{FF2B5EF4-FFF2-40B4-BE49-F238E27FC236}">
                <a16:creationId xmlns:a16="http://schemas.microsoft.com/office/drawing/2014/main" id="{3AA9CCD3-6E42-4DDE-B7EB-4B7B19ABA3DF}"/>
              </a:ext>
            </a:extLst>
          </p:cNvPr>
          <p:cNvSpPr>
            <a:spLocks noGrp="1"/>
          </p:cNvSpPr>
          <p:nvPr>
            <p:ph type="body" sz="quarter" idx="13"/>
          </p:nvPr>
        </p:nvSpPr>
        <p:spPr>
          <a:xfrm>
            <a:off x="7585075" y="2787588"/>
            <a:ext cx="4251325" cy="3343337"/>
          </a:xfrm>
        </p:spPr>
        <p:txBody>
          <a:bodyPr/>
          <a:lstStyle>
            <a:lvl1pPr>
              <a:lnSpc>
                <a:spcPct val="150000"/>
              </a:lnSpc>
              <a:defRPr sz="1800"/>
            </a:lvl1pPr>
            <a:lvl2pPr marL="685800" indent="-228600">
              <a:buFontTx/>
              <a:buBlip>
                <a:blip r:embed="rId2"/>
              </a:buBlip>
              <a:defRPr sz="1500"/>
            </a:lvl2pPr>
          </a:lstStyle>
          <a:p>
            <a:pPr lvl="0"/>
            <a:r>
              <a:rPr lang="fr-FR" dirty="0"/>
              <a:t>Cliquez pour modifier les styles du texte du masque</a:t>
            </a:r>
          </a:p>
          <a:p>
            <a:pPr lvl="1"/>
            <a:r>
              <a:rPr lang="fr-FR" dirty="0"/>
              <a:t>Deuxième niveau</a:t>
            </a:r>
          </a:p>
        </p:txBody>
      </p:sp>
      <p:sp>
        <p:nvSpPr>
          <p:cNvPr id="7" name="Titre 1">
            <a:extLst>
              <a:ext uri="{FF2B5EF4-FFF2-40B4-BE49-F238E27FC236}">
                <a16:creationId xmlns:a16="http://schemas.microsoft.com/office/drawing/2014/main" id="{0B1FBD84-D0B3-4561-B238-FC8D5FF88D3C}"/>
              </a:ext>
            </a:extLst>
          </p:cNvPr>
          <p:cNvSpPr>
            <a:spLocks noGrp="1"/>
          </p:cNvSpPr>
          <p:nvPr>
            <p:ph type="title"/>
          </p:nvPr>
        </p:nvSpPr>
        <p:spPr>
          <a:xfrm>
            <a:off x="422564" y="1018268"/>
            <a:ext cx="10515600" cy="1325563"/>
          </a:xfrm>
          <a:prstGeom prst="rect">
            <a:avLst/>
          </a:prstGeom>
        </p:spPr>
        <p:txBody>
          <a:bodyPr/>
          <a:lstStyle>
            <a:lvl1pPr>
              <a:defRPr b="1">
                <a:solidFill>
                  <a:srgbClr val="0033A1"/>
                </a:solidFill>
                <a:latin typeface="Arial" panose="020B0604020202020204" pitchFamily="34" charset="0"/>
                <a:cs typeface="Arial" panose="020B0604020202020204" pitchFamily="34" charset="0"/>
              </a:defRPr>
            </a:lvl1pPr>
          </a:lstStyle>
          <a:p>
            <a:r>
              <a:rPr lang="fr-FR" dirty="0"/>
              <a:t>Modifiez le style du titre</a:t>
            </a:r>
          </a:p>
        </p:txBody>
      </p:sp>
      <p:pic>
        <p:nvPicPr>
          <p:cNvPr id="9" name="Image 8">
            <a:extLst>
              <a:ext uri="{FF2B5EF4-FFF2-40B4-BE49-F238E27FC236}">
                <a16:creationId xmlns:a16="http://schemas.microsoft.com/office/drawing/2014/main" id="{B420E36B-4A99-4680-8CD8-53D48658A2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pic>
        <p:nvPicPr>
          <p:cNvPr id="10" name="Image 9">
            <a:extLst>
              <a:ext uri="{FF2B5EF4-FFF2-40B4-BE49-F238E27FC236}">
                <a16:creationId xmlns:a16="http://schemas.microsoft.com/office/drawing/2014/main" id="{D918A45D-8613-4871-89F5-4506F481A8E0}"/>
              </a:ext>
            </a:extLst>
          </p:cNvPr>
          <p:cNvPicPr>
            <a:picLocks noChangeAspect="1"/>
          </p:cNvPicPr>
          <p:nvPr userDrawn="1"/>
        </p:nvPicPr>
        <p:blipFill>
          <a:blip r:embed="rId4"/>
          <a:stretch>
            <a:fillRect/>
          </a:stretch>
        </p:blipFill>
        <p:spPr>
          <a:xfrm>
            <a:off x="10240986" y="267484"/>
            <a:ext cx="1506810" cy="688970"/>
          </a:xfrm>
          <a:prstGeom prst="rect">
            <a:avLst/>
          </a:prstGeom>
        </p:spPr>
      </p:pic>
    </p:spTree>
    <p:extLst>
      <p:ext uri="{BB962C8B-B14F-4D97-AF65-F5344CB8AC3E}">
        <p14:creationId xmlns:p14="http://schemas.microsoft.com/office/powerpoint/2010/main" val="4106268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2188B9-4261-B149-B5E4-3102B2C5FE09}"/>
              </a:ext>
            </a:extLst>
          </p:cNvPr>
          <p:cNvSpPr>
            <a:spLocks noGrp="1"/>
          </p:cNvSpPr>
          <p:nvPr>
            <p:ph type="title"/>
          </p:nvPr>
        </p:nvSpPr>
        <p:spPr>
          <a:xfrm>
            <a:off x="436031" y="1319927"/>
            <a:ext cx="3932237" cy="1434671"/>
          </a:xfrm>
          <a:prstGeom prst="rect">
            <a:avLst/>
          </a:prstGeom>
        </p:spPr>
        <p:txBody>
          <a:bodyPr anchor="b">
            <a:normAutofit/>
          </a:bodyPr>
          <a:lstStyle>
            <a:lvl1pPr>
              <a:defRPr sz="2400">
                <a:solidFill>
                  <a:srgbClr val="0033A1"/>
                </a:solidFill>
                <a:latin typeface="Arial" panose="020B0604020202020204" pitchFamily="34" charset="0"/>
                <a:cs typeface="Arial" panose="020B0604020202020204" pitchFamily="34" charset="0"/>
              </a:defRPr>
            </a:lvl1pPr>
          </a:lstStyle>
          <a:p>
            <a:r>
              <a:rPr lang="fr-FR" dirty="0"/>
              <a:t>Modifiez le style du titre</a:t>
            </a:r>
          </a:p>
        </p:txBody>
      </p:sp>
      <p:sp>
        <p:nvSpPr>
          <p:cNvPr id="4" name="Espace réservé du texte 3">
            <a:extLst>
              <a:ext uri="{FF2B5EF4-FFF2-40B4-BE49-F238E27FC236}">
                <a16:creationId xmlns:a16="http://schemas.microsoft.com/office/drawing/2014/main" id="{EA7CC57C-9A4F-6A42-B742-910950F51BBC}"/>
              </a:ext>
            </a:extLst>
          </p:cNvPr>
          <p:cNvSpPr>
            <a:spLocks noGrp="1"/>
          </p:cNvSpPr>
          <p:nvPr>
            <p:ph type="body" sz="half" idx="2"/>
          </p:nvPr>
        </p:nvSpPr>
        <p:spPr>
          <a:xfrm>
            <a:off x="436031" y="3004457"/>
            <a:ext cx="3932237" cy="285659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a:t>Modifier les styles du texte du masque
Deuxième niveau
Troisième niveau
Quatrième niveau
Cinquième niveau</a:t>
            </a:r>
          </a:p>
        </p:txBody>
      </p:sp>
      <p:sp>
        <p:nvSpPr>
          <p:cNvPr id="10" name="Espace réservé du numéro de diapositive 5">
            <a:extLst>
              <a:ext uri="{FF2B5EF4-FFF2-40B4-BE49-F238E27FC236}">
                <a16:creationId xmlns:a16="http://schemas.microsoft.com/office/drawing/2014/main" id="{7DC9BD16-33F3-7443-9088-0F14AFB11488}"/>
              </a:ext>
            </a:extLst>
          </p:cNvPr>
          <p:cNvSpPr>
            <a:spLocks noGrp="1"/>
          </p:cNvSpPr>
          <p:nvPr>
            <p:ph type="sldNum" sz="quarter" idx="12"/>
          </p:nvPr>
        </p:nvSpPr>
        <p:spPr>
          <a:xfrm>
            <a:off x="9156863" y="6356349"/>
            <a:ext cx="2743200" cy="365125"/>
          </a:xfrm>
          <a:prstGeom prst="rect">
            <a:avLst/>
          </a:prstGeom>
        </p:spPr>
        <p:txBody>
          <a:bodyPr/>
          <a:lstStyle>
            <a:lvl1pPr>
              <a:defRPr>
                <a:solidFill>
                  <a:srgbClr val="0033A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11" name="Image 10">
            <a:extLst>
              <a:ext uri="{FF2B5EF4-FFF2-40B4-BE49-F238E27FC236}">
                <a16:creationId xmlns:a16="http://schemas.microsoft.com/office/drawing/2014/main" id="{0C6FD75F-5E23-6248-82EB-0568CBBBB3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
        <p:nvSpPr>
          <p:cNvPr id="13" name="Espace réservé pour une image  2">
            <a:extLst>
              <a:ext uri="{FF2B5EF4-FFF2-40B4-BE49-F238E27FC236}">
                <a16:creationId xmlns:a16="http://schemas.microsoft.com/office/drawing/2014/main" id="{09148582-055E-0C40-9739-253A2A973012}"/>
              </a:ext>
            </a:extLst>
          </p:cNvPr>
          <p:cNvSpPr>
            <a:spLocks noGrp="1"/>
          </p:cNvSpPr>
          <p:nvPr>
            <p:ph type="pic" idx="1"/>
          </p:nvPr>
        </p:nvSpPr>
        <p:spPr>
          <a:xfrm>
            <a:off x="5183188" y="1319927"/>
            <a:ext cx="5754976" cy="4541123"/>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3" name="Espace réservé du pied de page 2">
            <a:extLst>
              <a:ext uri="{FF2B5EF4-FFF2-40B4-BE49-F238E27FC236}">
                <a16:creationId xmlns:a16="http://schemas.microsoft.com/office/drawing/2014/main" id="{EE359B1B-EE84-CE4E-95C6-5AA550D937BA}"/>
              </a:ext>
            </a:extLst>
          </p:cNvPr>
          <p:cNvSpPr>
            <a:spLocks noGrp="1"/>
          </p:cNvSpPr>
          <p:nvPr>
            <p:ph type="ftr" sz="quarter" idx="13"/>
          </p:nvPr>
        </p:nvSpPr>
        <p:spPr>
          <a:xfrm>
            <a:off x="431354" y="6356350"/>
            <a:ext cx="7681912" cy="365125"/>
          </a:xfrm>
        </p:spPr>
        <p:txBody>
          <a:bodyPr/>
          <a:lstStyle/>
          <a:p>
            <a:endParaRPr lang="fr-FR" dirty="0"/>
          </a:p>
        </p:txBody>
      </p:sp>
      <p:pic>
        <p:nvPicPr>
          <p:cNvPr id="8" name="Image 7">
            <a:extLst>
              <a:ext uri="{FF2B5EF4-FFF2-40B4-BE49-F238E27FC236}">
                <a16:creationId xmlns:a16="http://schemas.microsoft.com/office/drawing/2014/main" id="{3DE361E0-009A-4A6B-ACBA-1B71A862A945}"/>
              </a:ext>
            </a:extLst>
          </p:cNvPr>
          <p:cNvPicPr>
            <a:picLocks noChangeAspect="1"/>
          </p:cNvPicPr>
          <p:nvPr userDrawn="1"/>
        </p:nvPicPr>
        <p:blipFill>
          <a:blip r:embed="rId3"/>
          <a:stretch>
            <a:fillRect/>
          </a:stretch>
        </p:blipFill>
        <p:spPr>
          <a:xfrm>
            <a:off x="10240986" y="267484"/>
            <a:ext cx="1506810" cy="688970"/>
          </a:xfrm>
          <a:prstGeom prst="rect">
            <a:avLst/>
          </a:prstGeom>
        </p:spPr>
      </p:pic>
    </p:spTree>
    <p:extLst>
      <p:ext uri="{BB962C8B-B14F-4D97-AF65-F5344CB8AC3E}">
        <p14:creationId xmlns:p14="http://schemas.microsoft.com/office/powerpoint/2010/main" val="2586953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fin de présentation">
    <p:bg>
      <p:bgPr>
        <a:solidFill>
          <a:srgbClr val="0033A1"/>
        </a:solidFill>
        <a:effectLst/>
      </p:bgPr>
    </p:bg>
    <p:spTree>
      <p:nvGrpSpPr>
        <p:cNvPr id="1" name=""/>
        <p:cNvGrpSpPr/>
        <p:nvPr/>
      </p:nvGrpSpPr>
      <p:grpSpPr>
        <a:xfrm>
          <a:off x="0" y="0"/>
          <a:ext cx="0" cy="0"/>
          <a:chOff x="0" y="0"/>
          <a:chExt cx="0" cy="0"/>
        </a:xfrm>
      </p:grpSpPr>
      <p:sp>
        <p:nvSpPr>
          <p:cNvPr id="8" name="Espace réservé du pied de page 7">
            <a:extLst>
              <a:ext uri="{FF2B5EF4-FFF2-40B4-BE49-F238E27FC236}">
                <a16:creationId xmlns:a16="http://schemas.microsoft.com/office/drawing/2014/main" id="{FE90DFEA-E2FE-9941-8732-6357AF89B0F8}"/>
              </a:ext>
            </a:extLst>
          </p:cNvPr>
          <p:cNvSpPr>
            <a:spLocks noGrp="1"/>
          </p:cNvSpPr>
          <p:nvPr>
            <p:ph type="ftr" sz="quarter" idx="11"/>
          </p:nvPr>
        </p:nvSpPr>
        <p:spPr>
          <a:xfrm>
            <a:off x="301625" y="6356350"/>
            <a:ext cx="7851775"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dirty="0"/>
          </a:p>
        </p:txBody>
      </p:sp>
      <p:sp>
        <p:nvSpPr>
          <p:cNvPr id="9" name="Espace réservé du numéro de diapositive 8">
            <a:extLst>
              <a:ext uri="{FF2B5EF4-FFF2-40B4-BE49-F238E27FC236}">
                <a16:creationId xmlns:a16="http://schemas.microsoft.com/office/drawing/2014/main" id="{8438A63E-7C38-7B46-A207-45FC75316A18}"/>
              </a:ext>
            </a:extLst>
          </p:cNvPr>
          <p:cNvSpPr>
            <a:spLocks noGrp="1"/>
          </p:cNvSpPr>
          <p:nvPr>
            <p:ph type="sldNum" sz="quarter" idx="12"/>
          </p:nvPr>
        </p:nvSpPr>
        <p:spPr>
          <a:xfrm>
            <a:off x="9156863"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10" name="Image 9">
            <a:extLst>
              <a:ext uri="{FF2B5EF4-FFF2-40B4-BE49-F238E27FC236}">
                <a16:creationId xmlns:a16="http://schemas.microsoft.com/office/drawing/2014/main" id="{C0D71367-EDF5-074D-ADB1-24BE9587AC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126" y="335511"/>
            <a:ext cx="1156779" cy="669564"/>
          </a:xfrm>
          <a:prstGeom prst="rect">
            <a:avLst/>
          </a:prstGeom>
        </p:spPr>
      </p:pic>
      <p:sp>
        <p:nvSpPr>
          <p:cNvPr id="5" name="Espace réservé du texte 4">
            <a:extLst>
              <a:ext uri="{FF2B5EF4-FFF2-40B4-BE49-F238E27FC236}">
                <a16:creationId xmlns:a16="http://schemas.microsoft.com/office/drawing/2014/main" id="{5F5E1A87-87A1-CE41-A1D6-4770D3C77C49}"/>
              </a:ext>
            </a:extLst>
          </p:cNvPr>
          <p:cNvSpPr>
            <a:spLocks noGrp="1"/>
          </p:cNvSpPr>
          <p:nvPr>
            <p:ph type="body" sz="quarter" idx="13"/>
          </p:nvPr>
        </p:nvSpPr>
        <p:spPr>
          <a:xfrm>
            <a:off x="301625" y="1112838"/>
            <a:ext cx="11598438" cy="2359025"/>
          </a:xfrm>
        </p:spPr>
        <p:txBody>
          <a:bodyPr anchor="b">
            <a:noAutofit/>
          </a:bodyPr>
          <a:lstStyle>
            <a:lvl1pPr marL="0" indent="0">
              <a:buFontTx/>
              <a:buNone/>
              <a:defRPr sz="4400" b="1">
                <a:solidFill>
                  <a:schemeClr val="bg1"/>
                </a:solidFill>
                <a:latin typeface="Arial" panose="020B0604020202020204" pitchFamily="34" charset="0"/>
                <a:cs typeface="Arial" panose="020B0604020202020204" pitchFamily="34" charset="0"/>
              </a:defRPr>
            </a:lvl1pPr>
          </a:lstStyle>
          <a:p>
            <a:r>
              <a:rPr lang="fr-FR" dirty="0"/>
              <a:t>Modifier les styles du texte du masque</a:t>
            </a:r>
          </a:p>
        </p:txBody>
      </p:sp>
      <p:sp>
        <p:nvSpPr>
          <p:cNvPr id="12" name="Espace réservé du texte 11">
            <a:extLst>
              <a:ext uri="{FF2B5EF4-FFF2-40B4-BE49-F238E27FC236}">
                <a16:creationId xmlns:a16="http://schemas.microsoft.com/office/drawing/2014/main" id="{F60388D0-542B-1F4C-A581-6D397A007B8E}"/>
              </a:ext>
            </a:extLst>
          </p:cNvPr>
          <p:cNvSpPr>
            <a:spLocks noGrp="1"/>
          </p:cNvSpPr>
          <p:nvPr>
            <p:ph type="body" sz="quarter" idx="14" hasCustomPrompt="1"/>
          </p:nvPr>
        </p:nvSpPr>
        <p:spPr>
          <a:xfrm>
            <a:off x="314877" y="3602038"/>
            <a:ext cx="9144000" cy="1655762"/>
          </a:xfr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400">
                <a:solidFill>
                  <a:srgbClr val="FFE21B"/>
                </a:solidFill>
                <a:latin typeface="Arial" panose="020B0604020202020204" pitchFamily="34" charset="0"/>
                <a:cs typeface="Arial" panose="020B0604020202020204" pitchFamily="34" charset="0"/>
              </a:defRPr>
            </a:lvl1pPr>
          </a:lstStyle>
          <a:p>
            <a:r>
              <a:rPr lang="fr-FR" dirty="0"/>
              <a:t>Modifiez le style des sous-titres du masque</a:t>
            </a:r>
          </a:p>
          <a:p>
            <a:endParaRPr lang="fr-FR" dirty="0"/>
          </a:p>
        </p:txBody>
      </p:sp>
      <p:pic>
        <p:nvPicPr>
          <p:cNvPr id="7" name="Image 6" descr="Une image contenant texte, clipart&#10;&#10;Description générée automatiquement">
            <a:extLst>
              <a:ext uri="{FF2B5EF4-FFF2-40B4-BE49-F238E27FC236}">
                <a16:creationId xmlns:a16="http://schemas.microsoft.com/office/drawing/2014/main" id="{73B430B5-7736-4DB6-BB19-0B8BBE4207CD}"/>
              </a:ext>
            </a:extLst>
          </p:cNvPr>
          <p:cNvPicPr>
            <a:picLocks noChangeAspect="1"/>
          </p:cNvPicPr>
          <p:nvPr userDrawn="1"/>
        </p:nvPicPr>
        <p:blipFill>
          <a:blip r:embed="rId3"/>
          <a:stretch>
            <a:fillRect/>
          </a:stretch>
        </p:blipFill>
        <p:spPr>
          <a:xfrm>
            <a:off x="10373267" y="256632"/>
            <a:ext cx="1526796" cy="698109"/>
          </a:xfrm>
          <a:prstGeom prst="rect">
            <a:avLst/>
          </a:prstGeom>
        </p:spPr>
      </p:pic>
    </p:spTree>
    <p:extLst>
      <p:ext uri="{BB962C8B-B14F-4D97-AF65-F5344CB8AC3E}">
        <p14:creationId xmlns:p14="http://schemas.microsoft.com/office/powerpoint/2010/main" val="1006699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lide fin de présentation">
    <p:bg>
      <p:bgPr>
        <a:solidFill>
          <a:srgbClr val="0033A1"/>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0D71367-EDF5-074D-ADB1-24BE9587AC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126" y="335511"/>
            <a:ext cx="1156779" cy="669564"/>
          </a:xfrm>
          <a:prstGeom prst="rect">
            <a:avLst/>
          </a:prstGeom>
        </p:spPr>
      </p:pic>
      <p:sp>
        <p:nvSpPr>
          <p:cNvPr id="6" name="Rectangle 5">
            <a:extLst>
              <a:ext uri="{FF2B5EF4-FFF2-40B4-BE49-F238E27FC236}">
                <a16:creationId xmlns:a16="http://schemas.microsoft.com/office/drawing/2014/main" id="{D5797B9D-405E-6C42-BE4B-81E53F53257E}"/>
              </a:ext>
            </a:extLst>
          </p:cNvPr>
          <p:cNvSpPr>
            <a:spLocks noChangeAspect="1"/>
          </p:cNvSpPr>
          <p:nvPr userDrawn="1"/>
        </p:nvSpPr>
        <p:spPr>
          <a:xfrm rot="21089653">
            <a:off x="4995364" y="2938084"/>
            <a:ext cx="2251372" cy="671918"/>
          </a:xfrm>
          <a:prstGeom prst="rect">
            <a:avLst/>
          </a:prstGeom>
          <a:solidFill>
            <a:srgbClr val="FFE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E21B"/>
              </a:solidFill>
            </a:endParaRPr>
          </a:p>
        </p:txBody>
      </p:sp>
      <p:sp>
        <p:nvSpPr>
          <p:cNvPr id="5" name="Espace réservé du texte 4">
            <a:extLst>
              <a:ext uri="{FF2B5EF4-FFF2-40B4-BE49-F238E27FC236}">
                <a16:creationId xmlns:a16="http://schemas.microsoft.com/office/drawing/2014/main" id="{5F5E1A87-87A1-CE41-A1D6-4770D3C77C49}"/>
              </a:ext>
            </a:extLst>
          </p:cNvPr>
          <p:cNvSpPr>
            <a:spLocks noGrp="1"/>
          </p:cNvSpPr>
          <p:nvPr>
            <p:ph type="body" sz="quarter" idx="13" hasCustomPrompt="1"/>
          </p:nvPr>
        </p:nvSpPr>
        <p:spPr>
          <a:xfrm rot="21082032">
            <a:off x="3512932" y="2439382"/>
            <a:ext cx="5185825" cy="1205341"/>
          </a:xfrm>
        </p:spPr>
        <p:txBody>
          <a:bodyPr anchor="b">
            <a:noAutofit/>
          </a:bodyPr>
          <a:lstStyle>
            <a:lvl1pPr marL="0" indent="0" algn="ctr">
              <a:buFontTx/>
              <a:buNone/>
              <a:defRPr sz="4400" b="1">
                <a:solidFill>
                  <a:srgbClr val="0033A1"/>
                </a:solidFill>
                <a:latin typeface="Arial" panose="020B0604020202020204" pitchFamily="34" charset="0"/>
                <a:cs typeface="Arial" panose="020B0604020202020204" pitchFamily="34" charset="0"/>
              </a:defRPr>
            </a:lvl1pPr>
          </a:lstStyle>
          <a:p>
            <a:r>
              <a:rPr lang="fr-FR" dirty="0"/>
              <a:t>Merci</a:t>
            </a:r>
          </a:p>
        </p:txBody>
      </p:sp>
      <p:sp>
        <p:nvSpPr>
          <p:cNvPr id="7" name="Espace réservé du pied de page 7">
            <a:extLst>
              <a:ext uri="{FF2B5EF4-FFF2-40B4-BE49-F238E27FC236}">
                <a16:creationId xmlns:a16="http://schemas.microsoft.com/office/drawing/2014/main" id="{03DCE95F-87D4-C64D-9844-917A5702B27D}"/>
              </a:ext>
            </a:extLst>
          </p:cNvPr>
          <p:cNvSpPr>
            <a:spLocks noGrp="1"/>
          </p:cNvSpPr>
          <p:nvPr>
            <p:ph type="ftr" sz="quarter" idx="11"/>
          </p:nvPr>
        </p:nvSpPr>
        <p:spPr>
          <a:xfrm>
            <a:off x="301625" y="6356350"/>
            <a:ext cx="7851775"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dirty="0"/>
          </a:p>
        </p:txBody>
      </p:sp>
      <p:sp>
        <p:nvSpPr>
          <p:cNvPr id="11" name="Espace réservé du numéro de diapositive 8">
            <a:extLst>
              <a:ext uri="{FF2B5EF4-FFF2-40B4-BE49-F238E27FC236}">
                <a16:creationId xmlns:a16="http://schemas.microsoft.com/office/drawing/2014/main" id="{281B2874-97B1-0A4D-90A5-AD0C5FBC08C2}"/>
              </a:ext>
            </a:extLst>
          </p:cNvPr>
          <p:cNvSpPr>
            <a:spLocks noGrp="1"/>
          </p:cNvSpPr>
          <p:nvPr>
            <p:ph type="sldNum" sz="quarter" idx="12"/>
          </p:nvPr>
        </p:nvSpPr>
        <p:spPr>
          <a:xfrm>
            <a:off x="9156863"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8" name="Image 7" descr="Une image contenant texte, clipart&#10;&#10;Description générée automatiquement">
            <a:extLst>
              <a:ext uri="{FF2B5EF4-FFF2-40B4-BE49-F238E27FC236}">
                <a16:creationId xmlns:a16="http://schemas.microsoft.com/office/drawing/2014/main" id="{96BE46E8-881A-4A5E-97C2-C17673486CEB}"/>
              </a:ext>
            </a:extLst>
          </p:cNvPr>
          <p:cNvPicPr>
            <a:picLocks noChangeAspect="1"/>
          </p:cNvPicPr>
          <p:nvPr userDrawn="1"/>
        </p:nvPicPr>
        <p:blipFill>
          <a:blip r:embed="rId3"/>
          <a:stretch>
            <a:fillRect/>
          </a:stretch>
        </p:blipFill>
        <p:spPr>
          <a:xfrm>
            <a:off x="10373267" y="256632"/>
            <a:ext cx="1526796" cy="698109"/>
          </a:xfrm>
          <a:prstGeom prst="rect">
            <a:avLst/>
          </a:prstGeom>
        </p:spPr>
      </p:pic>
    </p:spTree>
    <p:extLst>
      <p:ext uri="{BB962C8B-B14F-4D97-AF65-F5344CB8AC3E}">
        <p14:creationId xmlns:p14="http://schemas.microsoft.com/office/powerpoint/2010/main" val="139902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re chapitre">
    <p:bg>
      <p:bgPr>
        <a:solidFill>
          <a:srgbClr val="0033A1"/>
        </a:solidFill>
        <a:effectLst/>
      </p:bgPr>
    </p:bg>
    <p:spTree>
      <p:nvGrpSpPr>
        <p:cNvPr id="1" name=""/>
        <p:cNvGrpSpPr/>
        <p:nvPr/>
      </p:nvGrpSpPr>
      <p:grpSpPr>
        <a:xfrm>
          <a:off x="0" y="0"/>
          <a:ext cx="0" cy="0"/>
          <a:chOff x="0" y="0"/>
          <a:chExt cx="0" cy="0"/>
        </a:xfrm>
      </p:grpSpPr>
      <p:sp>
        <p:nvSpPr>
          <p:cNvPr id="8" name="Espace réservé du pied de page 7">
            <a:extLst>
              <a:ext uri="{FF2B5EF4-FFF2-40B4-BE49-F238E27FC236}">
                <a16:creationId xmlns:a16="http://schemas.microsoft.com/office/drawing/2014/main" id="{FE90DFEA-E2FE-9941-8732-6357AF89B0F8}"/>
              </a:ext>
            </a:extLst>
          </p:cNvPr>
          <p:cNvSpPr>
            <a:spLocks noGrp="1"/>
          </p:cNvSpPr>
          <p:nvPr>
            <p:ph type="ftr" sz="quarter" idx="11"/>
          </p:nvPr>
        </p:nvSpPr>
        <p:spPr>
          <a:xfrm>
            <a:off x="342721" y="6356350"/>
            <a:ext cx="7851775"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fr-FR" dirty="0"/>
          </a:p>
        </p:txBody>
      </p:sp>
      <p:sp>
        <p:nvSpPr>
          <p:cNvPr id="9" name="Espace réservé du numéro de diapositive 8">
            <a:extLst>
              <a:ext uri="{FF2B5EF4-FFF2-40B4-BE49-F238E27FC236}">
                <a16:creationId xmlns:a16="http://schemas.microsoft.com/office/drawing/2014/main" id="{8438A63E-7C38-7B46-A207-45FC75316A18}"/>
              </a:ext>
            </a:extLst>
          </p:cNvPr>
          <p:cNvSpPr>
            <a:spLocks noGrp="1"/>
          </p:cNvSpPr>
          <p:nvPr>
            <p:ph type="sldNum" sz="quarter" idx="12"/>
          </p:nvPr>
        </p:nvSpPr>
        <p:spPr>
          <a:xfrm>
            <a:off x="9156863"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10" name="Image 9">
            <a:extLst>
              <a:ext uri="{FF2B5EF4-FFF2-40B4-BE49-F238E27FC236}">
                <a16:creationId xmlns:a16="http://schemas.microsoft.com/office/drawing/2014/main" id="{C0D71367-EDF5-074D-ADB1-24BE9587AC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126" y="335511"/>
            <a:ext cx="1156779" cy="669564"/>
          </a:xfrm>
          <a:prstGeom prst="rect">
            <a:avLst/>
          </a:prstGeom>
        </p:spPr>
      </p:pic>
      <p:sp>
        <p:nvSpPr>
          <p:cNvPr id="5" name="Espace réservé du texte 4">
            <a:extLst>
              <a:ext uri="{FF2B5EF4-FFF2-40B4-BE49-F238E27FC236}">
                <a16:creationId xmlns:a16="http://schemas.microsoft.com/office/drawing/2014/main" id="{5F5E1A87-87A1-CE41-A1D6-4770D3C77C49}"/>
              </a:ext>
            </a:extLst>
          </p:cNvPr>
          <p:cNvSpPr>
            <a:spLocks noGrp="1"/>
          </p:cNvSpPr>
          <p:nvPr>
            <p:ph type="body" sz="quarter" idx="13"/>
          </p:nvPr>
        </p:nvSpPr>
        <p:spPr>
          <a:xfrm>
            <a:off x="301625" y="1112838"/>
            <a:ext cx="11598438" cy="2359025"/>
          </a:xfrm>
        </p:spPr>
        <p:txBody>
          <a:bodyPr anchor="b">
            <a:noAutofit/>
          </a:bodyPr>
          <a:lstStyle>
            <a:lvl1pPr marL="0" indent="0">
              <a:buFontTx/>
              <a:buNone/>
              <a:defRPr sz="4400" b="1">
                <a:solidFill>
                  <a:srgbClr val="FFE21B"/>
                </a:solidFill>
                <a:latin typeface="Arial" panose="020B0604020202020204" pitchFamily="34" charset="0"/>
                <a:cs typeface="Arial" panose="020B0604020202020204" pitchFamily="34" charset="0"/>
              </a:defRPr>
            </a:lvl1pPr>
          </a:lstStyle>
          <a:p>
            <a:pPr lvl="0"/>
            <a:r>
              <a:rPr lang="fr-FR"/>
              <a:t>Cliquez pour modifier les styles du texte du masque</a:t>
            </a:r>
          </a:p>
        </p:txBody>
      </p:sp>
      <p:pic>
        <p:nvPicPr>
          <p:cNvPr id="3" name="Image 2" descr="Une image contenant texte, clipart&#10;&#10;Description générée automatiquement">
            <a:extLst>
              <a:ext uri="{FF2B5EF4-FFF2-40B4-BE49-F238E27FC236}">
                <a16:creationId xmlns:a16="http://schemas.microsoft.com/office/drawing/2014/main" id="{DBD5E22F-128A-4656-AA8E-7BB43B39A67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373267" y="256632"/>
            <a:ext cx="1526796" cy="698109"/>
          </a:xfrm>
          <a:prstGeom prst="rect">
            <a:avLst/>
          </a:prstGeom>
        </p:spPr>
      </p:pic>
    </p:spTree>
    <p:extLst>
      <p:ext uri="{BB962C8B-B14F-4D97-AF65-F5344CB8AC3E}">
        <p14:creationId xmlns:p14="http://schemas.microsoft.com/office/powerpoint/2010/main" val="930386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titre seul">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3A5F48CB-1D3F-D145-90E5-CFBB0A3928C3}"/>
              </a:ext>
            </a:extLst>
          </p:cNvPr>
          <p:cNvSpPr>
            <a:spLocks noGrp="1"/>
          </p:cNvSpPr>
          <p:nvPr>
            <p:ph type="title"/>
          </p:nvPr>
        </p:nvSpPr>
        <p:spPr>
          <a:xfrm>
            <a:off x="422564" y="1018268"/>
            <a:ext cx="10515600" cy="1325563"/>
          </a:xfrm>
          <a:prstGeom prst="rect">
            <a:avLst/>
          </a:prstGeom>
        </p:spPr>
        <p:txBody>
          <a:bodyPr/>
          <a:lstStyle>
            <a:lvl1pPr>
              <a:defRPr b="1">
                <a:solidFill>
                  <a:srgbClr val="0033A1"/>
                </a:solidFill>
                <a:latin typeface="Arial" panose="020B0604020202020204" pitchFamily="34" charset="0"/>
                <a:cs typeface="Arial" panose="020B0604020202020204" pitchFamily="34" charset="0"/>
              </a:defRPr>
            </a:lvl1pPr>
          </a:lstStyle>
          <a:p>
            <a:r>
              <a:rPr lang="fr-FR"/>
              <a:t>Modifiez le style du titre</a:t>
            </a:r>
            <a:endParaRPr lang="fr-FR" dirty="0"/>
          </a:p>
        </p:txBody>
      </p:sp>
      <p:sp>
        <p:nvSpPr>
          <p:cNvPr id="9" name="Espace réservé du numéro de diapositive 5">
            <a:extLst>
              <a:ext uri="{FF2B5EF4-FFF2-40B4-BE49-F238E27FC236}">
                <a16:creationId xmlns:a16="http://schemas.microsoft.com/office/drawing/2014/main" id="{15901329-E255-A747-8B20-B22F6E02ED73}"/>
              </a:ext>
            </a:extLst>
          </p:cNvPr>
          <p:cNvSpPr>
            <a:spLocks noGrp="1"/>
          </p:cNvSpPr>
          <p:nvPr>
            <p:ph type="sldNum" sz="quarter" idx="12"/>
          </p:nvPr>
        </p:nvSpPr>
        <p:spPr>
          <a:xfrm>
            <a:off x="9156863" y="6356349"/>
            <a:ext cx="2743200" cy="365125"/>
          </a:xfrm>
          <a:prstGeom prst="rect">
            <a:avLst/>
          </a:prstGeom>
        </p:spPr>
        <p:txBody>
          <a:bodyPr/>
          <a:lstStyle>
            <a:lvl1pPr>
              <a:defRPr>
                <a:solidFill>
                  <a:srgbClr val="0033A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10" name="Image 9">
            <a:extLst>
              <a:ext uri="{FF2B5EF4-FFF2-40B4-BE49-F238E27FC236}">
                <a16:creationId xmlns:a16="http://schemas.microsoft.com/office/drawing/2014/main" id="{111318D1-BEB1-A648-9018-AE3E418854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
        <p:nvSpPr>
          <p:cNvPr id="2" name="Espace réservé du pied de page 1">
            <a:extLst>
              <a:ext uri="{FF2B5EF4-FFF2-40B4-BE49-F238E27FC236}">
                <a16:creationId xmlns:a16="http://schemas.microsoft.com/office/drawing/2014/main" id="{116F903C-F3B8-BE48-AC3C-663B20187678}"/>
              </a:ext>
            </a:extLst>
          </p:cNvPr>
          <p:cNvSpPr>
            <a:spLocks noGrp="1"/>
          </p:cNvSpPr>
          <p:nvPr>
            <p:ph type="ftr" sz="quarter" idx="13"/>
          </p:nvPr>
        </p:nvSpPr>
        <p:spPr>
          <a:xfrm>
            <a:off x="402016" y="6356350"/>
            <a:ext cx="7587961" cy="365125"/>
          </a:xfrm>
        </p:spPr>
        <p:txBody>
          <a:bodyPr/>
          <a:lstStyle/>
          <a:p>
            <a:endParaRPr lang="fr-FR" dirty="0"/>
          </a:p>
        </p:txBody>
      </p:sp>
      <p:pic>
        <p:nvPicPr>
          <p:cNvPr id="7" name="Image 6">
            <a:extLst>
              <a:ext uri="{FF2B5EF4-FFF2-40B4-BE49-F238E27FC236}">
                <a16:creationId xmlns:a16="http://schemas.microsoft.com/office/drawing/2014/main" id="{26175515-4C6E-49FB-A619-53AE44E24B8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240986" y="267484"/>
            <a:ext cx="1506810" cy="688970"/>
          </a:xfrm>
          <a:prstGeom prst="rect">
            <a:avLst/>
          </a:prstGeom>
        </p:spPr>
      </p:pic>
    </p:spTree>
    <p:extLst>
      <p:ext uri="{BB962C8B-B14F-4D97-AF65-F5344CB8AC3E}">
        <p14:creationId xmlns:p14="http://schemas.microsoft.com/office/powerpoint/2010/main" val="2611061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vide">
    <p:spTree>
      <p:nvGrpSpPr>
        <p:cNvPr id="1" name=""/>
        <p:cNvGrpSpPr/>
        <p:nvPr/>
      </p:nvGrpSpPr>
      <p:grpSpPr>
        <a:xfrm>
          <a:off x="0" y="0"/>
          <a:ext cx="0" cy="0"/>
          <a:chOff x="0" y="0"/>
          <a:chExt cx="0" cy="0"/>
        </a:xfrm>
      </p:grpSpPr>
      <p:sp>
        <p:nvSpPr>
          <p:cNvPr id="9" name="Espace réservé du numéro de diapositive 5">
            <a:extLst>
              <a:ext uri="{FF2B5EF4-FFF2-40B4-BE49-F238E27FC236}">
                <a16:creationId xmlns:a16="http://schemas.microsoft.com/office/drawing/2014/main" id="{9EC8FC2B-42B3-F44C-A187-96EE0C3FFE0A}"/>
              </a:ext>
            </a:extLst>
          </p:cNvPr>
          <p:cNvSpPr>
            <a:spLocks noGrp="1"/>
          </p:cNvSpPr>
          <p:nvPr>
            <p:ph type="sldNum" sz="quarter" idx="12"/>
          </p:nvPr>
        </p:nvSpPr>
        <p:spPr>
          <a:xfrm>
            <a:off x="9156863" y="6356349"/>
            <a:ext cx="2743200" cy="365125"/>
          </a:xfrm>
          <a:prstGeom prst="rect">
            <a:avLst/>
          </a:prstGeom>
        </p:spPr>
        <p:txBody>
          <a:bodyPr/>
          <a:lstStyle>
            <a:lvl1pPr>
              <a:defRPr>
                <a:solidFill>
                  <a:srgbClr val="0033A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10" name="Image 9">
            <a:extLst>
              <a:ext uri="{FF2B5EF4-FFF2-40B4-BE49-F238E27FC236}">
                <a16:creationId xmlns:a16="http://schemas.microsoft.com/office/drawing/2014/main" id="{F91D772A-D58D-4A42-84F3-C27CB92263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
        <p:nvSpPr>
          <p:cNvPr id="2" name="Espace réservé du pied de page 1">
            <a:extLst>
              <a:ext uri="{FF2B5EF4-FFF2-40B4-BE49-F238E27FC236}">
                <a16:creationId xmlns:a16="http://schemas.microsoft.com/office/drawing/2014/main" id="{108D6DC1-46B9-2A40-B845-0084A7C9DBB4}"/>
              </a:ext>
            </a:extLst>
          </p:cNvPr>
          <p:cNvSpPr>
            <a:spLocks noGrp="1"/>
          </p:cNvSpPr>
          <p:nvPr>
            <p:ph type="ftr" sz="quarter" idx="13"/>
          </p:nvPr>
        </p:nvSpPr>
        <p:spPr>
          <a:xfrm>
            <a:off x="403108" y="6356350"/>
            <a:ext cx="7566321" cy="365125"/>
          </a:xfrm>
        </p:spPr>
        <p:txBody>
          <a:bodyPr/>
          <a:lstStyle/>
          <a:p>
            <a:endParaRPr lang="fr-FR" dirty="0"/>
          </a:p>
        </p:txBody>
      </p:sp>
      <p:pic>
        <p:nvPicPr>
          <p:cNvPr id="5" name="Image 4">
            <a:extLst>
              <a:ext uri="{FF2B5EF4-FFF2-40B4-BE49-F238E27FC236}">
                <a16:creationId xmlns:a16="http://schemas.microsoft.com/office/drawing/2014/main" id="{B686EB31-C995-4D7B-B47E-C668FCBB51A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240986" y="267484"/>
            <a:ext cx="1506810" cy="688970"/>
          </a:xfrm>
          <a:prstGeom prst="rect">
            <a:avLst/>
          </a:prstGeom>
        </p:spPr>
      </p:pic>
    </p:spTree>
    <p:extLst>
      <p:ext uri="{BB962C8B-B14F-4D97-AF65-F5344CB8AC3E}">
        <p14:creationId xmlns:p14="http://schemas.microsoft.com/office/powerpoint/2010/main" val="1123219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titre et paragraphe">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ACF554F1-372E-C345-9F9D-C6CD4E63AA42}"/>
              </a:ext>
            </a:extLst>
          </p:cNvPr>
          <p:cNvSpPr>
            <a:spLocks noGrp="1"/>
          </p:cNvSpPr>
          <p:nvPr>
            <p:ph type="title"/>
          </p:nvPr>
        </p:nvSpPr>
        <p:spPr>
          <a:xfrm>
            <a:off x="422564" y="1018268"/>
            <a:ext cx="10515600" cy="1325563"/>
          </a:xfrm>
          <a:prstGeom prst="rect">
            <a:avLst/>
          </a:prstGeom>
        </p:spPr>
        <p:txBody>
          <a:bodyPr/>
          <a:lstStyle>
            <a:lvl1pPr>
              <a:defRPr b="1">
                <a:solidFill>
                  <a:srgbClr val="0033A1"/>
                </a:solidFill>
                <a:latin typeface="Arial" panose="020B0604020202020204" pitchFamily="34" charset="0"/>
                <a:cs typeface="Arial" panose="020B0604020202020204" pitchFamily="34" charset="0"/>
              </a:defRPr>
            </a:lvl1pPr>
          </a:lstStyle>
          <a:p>
            <a:r>
              <a:rPr lang="fr-FR"/>
              <a:t>Modifiez le style du titre</a:t>
            </a:r>
            <a:endParaRPr lang="fr-FR" dirty="0"/>
          </a:p>
        </p:txBody>
      </p:sp>
      <p:sp>
        <p:nvSpPr>
          <p:cNvPr id="8" name="Espace réservé du contenu 2">
            <a:extLst>
              <a:ext uri="{FF2B5EF4-FFF2-40B4-BE49-F238E27FC236}">
                <a16:creationId xmlns:a16="http://schemas.microsoft.com/office/drawing/2014/main" id="{17478114-0A29-B941-A6E3-FB3B37832F90}"/>
              </a:ext>
            </a:extLst>
          </p:cNvPr>
          <p:cNvSpPr>
            <a:spLocks noGrp="1"/>
          </p:cNvSpPr>
          <p:nvPr>
            <p:ph idx="1"/>
          </p:nvPr>
        </p:nvSpPr>
        <p:spPr>
          <a:xfrm>
            <a:off x="422564" y="2478768"/>
            <a:ext cx="10515600" cy="3432789"/>
          </a:xfrm>
          <a:prstGeom prst="rect">
            <a:avLst/>
          </a:prstGeom>
        </p:spPr>
        <p:txBody>
          <a:bodyPr>
            <a:normAutofit/>
          </a:bodyPr>
          <a:lstStyle>
            <a:lvl1pPr marL="0" indent="0">
              <a:lnSpc>
                <a:spcPct val="100000"/>
              </a:lnSpc>
              <a:buNone/>
              <a:defRPr sz="1800">
                <a:latin typeface="Arial" panose="020B0604020202020204" pitchFamily="34" charset="0"/>
                <a:cs typeface="Arial" panose="020B0604020202020204" pitchFamily="34" charset="0"/>
              </a:defRPr>
            </a:lvl1pPr>
          </a:lstStyle>
          <a:p>
            <a:pPr lvl="0"/>
            <a:r>
              <a:rPr lang="fr-FR"/>
              <a:t>Cliquez pour modifier les styles du texte du masque</a:t>
            </a:r>
          </a:p>
        </p:txBody>
      </p:sp>
      <p:sp>
        <p:nvSpPr>
          <p:cNvPr id="11" name="Espace réservé du numéro de diapositive 5">
            <a:extLst>
              <a:ext uri="{FF2B5EF4-FFF2-40B4-BE49-F238E27FC236}">
                <a16:creationId xmlns:a16="http://schemas.microsoft.com/office/drawing/2014/main" id="{47FC8849-E14A-FD43-BB6B-9D72AA456E4E}"/>
              </a:ext>
            </a:extLst>
          </p:cNvPr>
          <p:cNvSpPr>
            <a:spLocks noGrp="1"/>
          </p:cNvSpPr>
          <p:nvPr>
            <p:ph type="sldNum" sz="quarter" idx="12"/>
          </p:nvPr>
        </p:nvSpPr>
        <p:spPr>
          <a:xfrm>
            <a:off x="9156863" y="6356349"/>
            <a:ext cx="2743200" cy="365125"/>
          </a:xfrm>
          <a:prstGeom prst="rect">
            <a:avLst/>
          </a:prstGeom>
        </p:spPr>
        <p:txBody>
          <a:bodyPr/>
          <a:lstStyle>
            <a:lvl1pPr>
              <a:defRPr>
                <a:solidFill>
                  <a:srgbClr val="0033A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12" name="Image 11">
            <a:extLst>
              <a:ext uri="{FF2B5EF4-FFF2-40B4-BE49-F238E27FC236}">
                <a16:creationId xmlns:a16="http://schemas.microsoft.com/office/drawing/2014/main" id="{325F491C-7DB2-C74D-AC69-ACD58665B7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
        <p:nvSpPr>
          <p:cNvPr id="2" name="Espace réservé du pied de page 1">
            <a:extLst>
              <a:ext uri="{FF2B5EF4-FFF2-40B4-BE49-F238E27FC236}">
                <a16:creationId xmlns:a16="http://schemas.microsoft.com/office/drawing/2014/main" id="{C2D2709B-1A2D-1942-B163-8B76602083EC}"/>
              </a:ext>
            </a:extLst>
          </p:cNvPr>
          <p:cNvSpPr>
            <a:spLocks noGrp="1"/>
          </p:cNvSpPr>
          <p:nvPr>
            <p:ph type="ftr" sz="quarter" idx="13"/>
          </p:nvPr>
        </p:nvSpPr>
        <p:spPr>
          <a:xfrm>
            <a:off x="422564" y="6356350"/>
            <a:ext cx="7587961" cy="365125"/>
          </a:xfrm>
        </p:spPr>
        <p:txBody>
          <a:bodyPr/>
          <a:lstStyle/>
          <a:p>
            <a:endParaRPr lang="fr-FR" dirty="0"/>
          </a:p>
        </p:txBody>
      </p:sp>
      <p:pic>
        <p:nvPicPr>
          <p:cNvPr id="9" name="Image 8">
            <a:extLst>
              <a:ext uri="{FF2B5EF4-FFF2-40B4-BE49-F238E27FC236}">
                <a16:creationId xmlns:a16="http://schemas.microsoft.com/office/drawing/2014/main" id="{10F5D79D-736D-443D-8DC2-7A0A04DCD09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240986" y="267484"/>
            <a:ext cx="1506810" cy="688970"/>
          </a:xfrm>
          <a:prstGeom prst="rect">
            <a:avLst/>
          </a:prstGeom>
        </p:spPr>
      </p:pic>
    </p:spTree>
    <p:extLst>
      <p:ext uri="{BB962C8B-B14F-4D97-AF65-F5344CB8AC3E}">
        <p14:creationId xmlns:p14="http://schemas.microsoft.com/office/powerpoint/2010/main" val="2818508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titre et puces">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ACF554F1-372E-C345-9F9D-C6CD4E63AA42}"/>
              </a:ext>
            </a:extLst>
          </p:cNvPr>
          <p:cNvSpPr>
            <a:spLocks noGrp="1"/>
          </p:cNvSpPr>
          <p:nvPr>
            <p:ph type="title"/>
          </p:nvPr>
        </p:nvSpPr>
        <p:spPr>
          <a:xfrm>
            <a:off x="422564" y="1018268"/>
            <a:ext cx="10515600" cy="1325563"/>
          </a:xfrm>
          <a:prstGeom prst="rect">
            <a:avLst/>
          </a:prstGeom>
        </p:spPr>
        <p:txBody>
          <a:bodyPr/>
          <a:lstStyle>
            <a:lvl1pPr>
              <a:defRPr b="1">
                <a:solidFill>
                  <a:srgbClr val="0033A1"/>
                </a:solidFill>
                <a:latin typeface="Arial" panose="020B0604020202020204" pitchFamily="34" charset="0"/>
                <a:cs typeface="Arial" panose="020B0604020202020204" pitchFamily="34" charset="0"/>
              </a:defRPr>
            </a:lvl1pPr>
          </a:lstStyle>
          <a:p>
            <a:r>
              <a:rPr lang="fr-FR"/>
              <a:t>Modifiez le style du titre</a:t>
            </a:r>
            <a:endParaRPr lang="fr-FR" dirty="0"/>
          </a:p>
        </p:txBody>
      </p:sp>
      <p:sp>
        <p:nvSpPr>
          <p:cNvPr id="11" name="Espace réservé du numéro de diapositive 5">
            <a:extLst>
              <a:ext uri="{FF2B5EF4-FFF2-40B4-BE49-F238E27FC236}">
                <a16:creationId xmlns:a16="http://schemas.microsoft.com/office/drawing/2014/main" id="{47FC8849-E14A-FD43-BB6B-9D72AA456E4E}"/>
              </a:ext>
            </a:extLst>
          </p:cNvPr>
          <p:cNvSpPr>
            <a:spLocks noGrp="1"/>
          </p:cNvSpPr>
          <p:nvPr>
            <p:ph type="sldNum" sz="quarter" idx="12"/>
          </p:nvPr>
        </p:nvSpPr>
        <p:spPr>
          <a:xfrm>
            <a:off x="9156863" y="6356349"/>
            <a:ext cx="2743200" cy="365125"/>
          </a:xfrm>
          <a:prstGeom prst="rect">
            <a:avLst/>
          </a:prstGeom>
        </p:spPr>
        <p:txBody>
          <a:bodyPr/>
          <a:lstStyle>
            <a:lvl1pPr>
              <a:defRPr>
                <a:solidFill>
                  <a:srgbClr val="0033A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12" name="Image 11">
            <a:extLst>
              <a:ext uri="{FF2B5EF4-FFF2-40B4-BE49-F238E27FC236}">
                <a16:creationId xmlns:a16="http://schemas.microsoft.com/office/drawing/2014/main" id="{325F491C-7DB2-C74D-AC69-ACD58665B7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
        <p:nvSpPr>
          <p:cNvPr id="2" name="Espace réservé du pied de page 1">
            <a:extLst>
              <a:ext uri="{FF2B5EF4-FFF2-40B4-BE49-F238E27FC236}">
                <a16:creationId xmlns:a16="http://schemas.microsoft.com/office/drawing/2014/main" id="{C2D2709B-1A2D-1942-B163-8B76602083EC}"/>
              </a:ext>
            </a:extLst>
          </p:cNvPr>
          <p:cNvSpPr>
            <a:spLocks noGrp="1"/>
          </p:cNvSpPr>
          <p:nvPr>
            <p:ph type="ftr" sz="quarter" idx="13"/>
          </p:nvPr>
        </p:nvSpPr>
        <p:spPr>
          <a:xfrm>
            <a:off x="422564" y="6356350"/>
            <a:ext cx="7587961" cy="365125"/>
          </a:xfrm>
        </p:spPr>
        <p:txBody>
          <a:bodyPr/>
          <a:lstStyle/>
          <a:p>
            <a:endParaRPr lang="fr-FR" dirty="0"/>
          </a:p>
        </p:txBody>
      </p:sp>
      <p:pic>
        <p:nvPicPr>
          <p:cNvPr id="9" name="Image 8">
            <a:extLst>
              <a:ext uri="{FF2B5EF4-FFF2-40B4-BE49-F238E27FC236}">
                <a16:creationId xmlns:a16="http://schemas.microsoft.com/office/drawing/2014/main" id="{10F5D79D-736D-443D-8DC2-7A0A04DCD09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240986" y="267484"/>
            <a:ext cx="1506810" cy="688970"/>
          </a:xfrm>
          <a:prstGeom prst="rect">
            <a:avLst/>
          </a:prstGeom>
        </p:spPr>
      </p:pic>
      <p:sp>
        <p:nvSpPr>
          <p:cNvPr id="10" name="Espace réservé du contenu 2">
            <a:extLst>
              <a:ext uri="{FF2B5EF4-FFF2-40B4-BE49-F238E27FC236}">
                <a16:creationId xmlns:a16="http://schemas.microsoft.com/office/drawing/2014/main" id="{460BBEBB-74D6-48E2-AD0C-0824FB2CC4C7}"/>
              </a:ext>
            </a:extLst>
          </p:cNvPr>
          <p:cNvSpPr>
            <a:spLocks noGrp="1"/>
          </p:cNvSpPr>
          <p:nvPr>
            <p:ph idx="1" hasCustomPrompt="1"/>
          </p:nvPr>
        </p:nvSpPr>
        <p:spPr>
          <a:xfrm>
            <a:off x="422564" y="2478768"/>
            <a:ext cx="10515600" cy="3432789"/>
          </a:xfrm>
          <a:prstGeom prst="rect">
            <a:avLst/>
          </a:prstGeom>
        </p:spPr>
        <p:txBody>
          <a:bodyPr>
            <a:normAutofit/>
          </a:bodyPr>
          <a:lstStyle>
            <a:lvl1pPr>
              <a:defRPr sz="1800">
                <a:latin typeface="Arial" panose="020B0604020202020204" pitchFamily="34" charset="0"/>
                <a:cs typeface="Arial" panose="020B0604020202020204" pitchFamily="34" charset="0"/>
              </a:defRPr>
            </a:lvl1pPr>
            <a:lvl2pPr marL="742950" indent="-285750">
              <a:lnSpc>
                <a:spcPct val="150000"/>
              </a:lnSpc>
              <a:buFontTx/>
              <a:buBlip>
                <a:blip r:embed="rId4"/>
              </a:buBlip>
              <a:defRPr sz="1500"/>
            </a:lvl2pPr>
            <a:lvl3pPr marL="914400" indent="0">
              <a:buNone/>
              <a:defRPr/>
            </a:lvl3pPr>
          </a:lstStyle>
          <a:p>
            <a:r>
              <a:rPr lang="fr-FR" dirty="0"/>
              <a:t>Modifier les styles du texte du masque</a:t>
            </a:r>
          </a:p>
          <a:p>
            <a:r>
              <a:rPr lang="fr-FR" dirty="0"/>
              <a:t>Modifier les styles du texte du masque</a:t>
            </a:r>
          </a:p>
          <a:p>
            <a:pPr lvl="1"/>
            <a:r>
              <a:rPr lang="fr-FR" dirty="0"/>
              <a:t>Modifier les styles du texte du masque</a:t>
            </a:r>
          </a:p>
          <a:p>
            <a:pPr lvl="1"/>
            <a:endParaRPr lang="fr-FR" dirty="0"/>
          </a:p>
        </p:txBody>
      </p:sp>
    </p:spTree>
    <p:extLst>
      <p:ext uri="{BB962C8B-B14F-4D97-AF65-F5344CB8AC3E}">
        <p14:creationId xmlns:p14="http://schemas.microsoft.com/office/powerpoint/2010/main" val="214044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lide titre et lis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330617-F63D-244C-B856-EEC1762C345B}"/>
              </a:ext>
            </a:extLst>
          </p:cNvPr>
          <p:cNvSpPr>
            <a:spLocks noGrp="1"/>
          </p:cNvSpPr>
          <p:nvPr>
            <p:ph type="title"/>
          </p:nvPr>
        </p:nvSpPr>
        <p:spPr>
          <a:xfrm>
            <a:off x="422564" y="1018268"/>
            <a:ext cx="10515600" cy="1325563"/>
          </a:xfrm>
          <a:prstGeom prst="rect">
            <a:avLst/>
          </a:prstGeom>
        </p:spPr>
        <p:txBody>
          <a:bodyPr/>
          <a:lstStyle>
            <a:lvl1pPr>
              <a:defRPr b="1">
                <a:solidFill>
                  <a:srgbClr val="0033A1"/>
                </a:solidFill>
                <a:latin typeface="Arial" panose="020B0604020202020204" pitchFamily="34" charset="0"/>
                <a:cs typeface="Arial" panose="020B0604020202020204" pitchFamily="34" charset="0"/>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D5B8D6A2-5759-A744-9997-8BB164AE9991}"/>
              </a:ext>
            </a:extLst>
          </p:cNvPr>
          <p:cNvSpPr>
            <a:spLocks noGrp="1"/>
          </p:cNvSpPr>
          <p:nvPr>
            <p:ph idx="1"/>
          </p:nvPr>
        </p:nvSpPr>
        <p:spPr>
          <a:xfrm>
            <a:off x="422564" y="2478768"/>
            <a:ext cx="10515600" cy="3432789"/>
          </a:xfrm>
          <a:prstGeom prst="rect">
            <a:avLst/>
          </a:prstGeom>
        </p:spPr>
        <p:txBody>
          <a:bodyPr>
            <a:normAutofit/>
          </a:bodyPr>
          <a:lstStyle>
            <a:lvl1pPr>
              <a:defRPr sz="1800">
                <a:latin typeface="Arial" panose="020B0604020202020204" pitchFamily="34" charset="0"/>
                <a:cs typeface="Arial" panose="020B0604020202020204" pitchFamily="34" charset="0"/>
              </a:defRPr>
            </a:lvl1pPr>
          </a:lstStyle>
          <a:p>
            <a:pPr lvl="0"/>
            <a:r>
              <a:rPr lang="fr-FR"/>
              <a:t>Cliquez pour modifier les styles du texte du masque</a:t>
            </a:r>
          </a:p>
        </p:txBody>
      </p:sp>
      <p:sp>
        <p:nvSpPr>
          <p:cNvPr id="6" name="Espace réservé du numéro de diapositive 5">
            <a:extLst>
              <a:ext uri="{FF2B5EF4-FFF2-40B4-BE49-F238E27FC236}">
                <a16:creationId xmlns:a16="http://schemas.microsoft.com/office/drawing/2014/main" id="{28535969-496C-BA43-8809-E4A4C7C551F4}"/>
              </a:ext>
            </a:extLst>
          </p:cNvPr>
          <p:cNvSpPr>
            <a:spLocks noGrp="1"/>
          </p:cNvSpPr>
          <p:nvPr>
            <p:ph type="sldNum" sz="quarter" idx="12"/>
          </p:nvPr>
        </p:nvSpPr>
        <p:spPr>
          <a:xfrm>
            <a:off x="9156863" y="6356349"/>
            <a:ext cx="2743200" cy="365125"/>
          </a:xfrm>
          <a:prstGeom prst="rect">
            <a:avLst/>
          </a:prstGeom>
        </p:spPr>
        <p:txBody>
          <a:bodyPr/>
          <a:lstStyle>
            <a:lvl1pPr>
              <a:defRPr>
                <a:solidFill>
                  <a:srgbClr val="0033A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9" name="Image 8">
            <a:extLst>
              <a:ext uri="{FF2B5EF4-FFF2-40B4-BE49-F238E27FC236}">
                <a16:creationId xmlns:a16="http://schemas.microsoft.com/office/drawing/2014/main" id="{3296D1F7-7AFF-7747-AEE4-6D64F0DBBF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
        <p:nvSpPr>
          <p:cNvPr id="7" name="Espace réservé du pied de page 6">
            <a:extLst>
              <a:ext uri="{FF2B5EF4-FFF2-40B4-BE49-F238E27FC236}">
                <a16:creationId xmlns:a16="http://schemas.microsoft.com/office/drawing/2014/main" id="{883EE809-3A2E-654C-B300-81C50699ACA5}"/>
              </a:ext>
            </a:extLst>
          </p:cNvPr>
          <p:cNvSpPr>
            <a:spLocks noGrp="1"/>
          </p:cNvSpPr>
          <p:nvPr>
            <p:ph type="ftr" sz="quarter" idx="13"/>
          </p:nvPr>
        </p:nvSpPr>
        <p:spPr>
          <a:xfrm>
            <a:off x="422564" y="6356350"/>
            <a:ext cx="7587961" cy="365125"/>
          </a:xfrm>
        </p:spPr>
        <p:txBody>
          <a:bodyPr/>
          <a:lstStyle/>
          <a:p>
            <a:endParaRPr lang="fr-FR" dirty="0"/>
          </a:p>
        </p:txBody>
      </p:sp>
      <p:pic>
        <p:nvPicPr>
          <p:cNvPr id="8" name="Image 7">
            <a:extLst>
              <a:ext uri="{FF2B5EF4-FFF2-40B4-BE49-F238E27FC236}">
                <a16:creationId xmlns:a16="http://schemas.microsoft.com/office/drawing/2014/main" id="{3D04C487-B27D-4C4D-9ABF-C1407A95C9E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240986" y="267484"/>
            <a:ext cx="1506810" cy="688970"/>
          </a:xfrm>
          <a:prstGeom prst="rect">
            <a:avLst/>
          </a:prstGeom>
        </p:spPr>
      </p:pic>
    </p:spTree>
    <p:extLst>
      <p:ext uri="{BB962C8B-B14F-4D97-AF65-F5344CB8AC3E}">
        <p14:creationId xmlns:p14="http://schemas.microsoft.com/office/powerpoint/2010/main" val="592403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2188B9-4261-B149-B5E4-3102B2C5FE09}"/>
              </a:ext>
            </a:extLst>
          </p:cNvPr>
          <p:cNvSpPr>
            <a:spLocks noGrp="1"/>
          </p:cNvSpPr>
          <p:nvPr>
            <p:ph type="title"/>
          </p:nvPr>
        </p:nvSpPr>
        <p:spPr>
          <a:xfrm>
            <a:off x="436031" y="1319927"/>
            <a:ext cx="3932237" cy="1434671"/>
          </a:xfrm>
          <a:prstGeom prst="rect">
            <a:avLst/>
          </a:prstGeom>
        </p:spPr>
        <p:txBody>
          <a:bodyPr anchor="b">
            <a:normAutofit/>
          </a:bodyPr>
          <a:lstStyle>
            <a:lvl1pPr>
              <a:defRPr sz="2400">
                <a:solidFill>
                  <a:srgbClr val="0033A1"/>
                </a:solidFill>
                <a:latin typeface="Arial" panose="020B0604020202020204" pitchFamily="34" charset="0"/>
                <a:cs typeface="Arial" panose="020B0604020202020204" pitchFamily="34" charset="0"/>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5443BFEA-58B6-AC4F-9C76-09895A48374F}"/>
              </a:ext>
            </a:extLst>
          </p:cNvPr>
          <p:cNvSpPr>
            <a:spLocks noGrp="1"/>
          </p:cNvSpPr>
          <p:nvPr>
            <p:ph idx="1"/>
          </p:nvPr>
        </p:nvSpPr>
        <p:spPr>
          <a:xfrm>
            <a:off x="4779431" y="1319928"/>
            <a:ext cx="6172200" cy="4591629"/>
          </a:xfrm>
          <a:prstGeom prst="rect">
            <a:avLst/>
          </a:prstGeom>
        </p:spPr>
        <p:txBody>
          <a:bodyPr>
            <a:normAutofit/>
          </a:bodyPr>
          <a:lstStyle>
            <a:lvl1pPr>
              <a:defRPr sz="1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p:txBody>
      </p:sp>
      <p:sp>
        <p:nvSpPr>
          <p:cNvPr id="4" name="Espace réservé du texte 3">
            <a:extLst>
              <a:ext uri="{FF2B5EF4-FFF2-40B4-BE49-F238E27FC236}">
                <a16:creationId xmlns:a16="http://schemas.microsoft.com/office/drawing/2014/main" id="{EA7CC57C-9A4F-6A42-B742-910950F51BBC}"/>
              </a:ext>
            </a:extLst>
          </p:cNvPr>
          <p:cNvSpPr>
            <a:spLocks noGrp="1"/>
          </p:cNvSpPr>
          <p:nvPr>
            <p:ph type="body" sz="half" idx="2"/>
          </p:nvPr>
        </p:nvSpPr>
        <p:spPr>
          <a:xfrm>
            <a:off x="436031" y="3004457"/>
            <a:ext cx="3932237" cy="29071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10" name="Espace réservé du numéro de diapositive 5">
            <a:extLst>
              <a:ext uri="{FF2B5EF4-FFF2-40B4-BE49-F238E27FC236}">
                <a16:creationId xmlns:a16="http://schemas.microsoft.com/office/drawing/2014/main" id="{7DC9BD16-33F3-7443-9088-0F14AFB11488}"/>
              </a:ext>
            </a:extLst>
          </p:cNvPr>
          <p:cNvSpPr>
            <a:spLocks noGrp="1"/>
          </p:cNvSpPr>
          <p:nvPr>
            <p:ph type="sldNum" sz="quarter" idx="12"/>
          </p:nvPr>
        </p:nvSpPr>
        <p:spPr>
          <a:xfrm>
            <a:off x="9156863" y="6356349"/>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pic>
        <p:nvPicPr>
          <p:cNvPr id="11" name="Image 10">
            <a:extLst>
              <a:ext uri="{FF2B5EF4-FFF2-40B4-BE49-F238E27FC236}">
                <a16:creationId xmlns:a16="http://schemas.microsoft.com/office/drawing/2014/main" id="{0C6FD75F-5E23-6248-82EB-0568CBBBB3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
        <p:nvSpPr>
          <p:cNvPr id="5" name="Espace réservé du pied de page 4">
            <a:extLst>
              <a:ext uri="{FF2B5EF4-FFF2-40B4-BE49-F238E27FC236}">
                <a16:creationId xmlns:a16="http://schemas.microsoft.com/office/drawing/2014/main" id="{D3AAC6F8-4E65-2A44-94DD-E404AF6AAF50}"/>
              </a:ext>
            </a:extLst>
          </p:cNvPr>
          <p:cNvSpPr>
            <a:spLocks noGrp="1"/>
          </p:cNvSpPr>
          <p:nvPr>
            <p:ph type="ftr" sz="quarter" idx="13"/>
          </p:nvPr>
        </p:nvSpPr>
        <p:spPr>
          <a:xfrm>
            <a:off x="423326" y="6356350"/>
            <a:ext cx="7710487" cy="365125"/>
          </a:xfrm>
        </p:spPr>
        <p:txBody>
          <a:bodyPr/>
          <a:lstStyle/>
          <a:p>
            <a:endParaRPr lang="fr-FR" dirty="0"/>
          </a:p>
        </p:txBody>
      </p:sp>
      <p:pic>
        <p:nvPicPr>
          <p:cNvPr id="8" name="Image 7">
            <a:extLst>
              <a:ext uri="{FF2B5EF4-FFF2-40B4-BE49-F238E27FC236}">
                <a16:creationId xmlns:a16="http://schemas.microsoft.com/office/drawing/2014/main" id="{BAB76707-C1F6-4EE0-98B3-6281D7D01B4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240986" y="267484"/>
            <a:ext cx="1506810" cy="688970"/>
          </a:xfrm>
          <a:prstGeom prst="rect">
            <a:avLst/>
          </a:prstGeom>
        </p:spPr>
      </p:pic>
    </p:spTree>
    <p:extLst>
      <p:ext uri="{BB962C8B-B14F-4D97-AF65-F5344CB8AC3E}">
        <p14:creationId xmlns:p14="http://schemas.microsoft.com/office/powerpoint/2010/main" val="1679707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A9C83ED-26F1-6C49-8F47-77F27D4B7D43}"/>
              </a:ext>
            </a:extLst>
          </p:cNvPr>
          <p:cNvSpPr>
            <a:spLocks noGrp="1"/>
          </p:cNvSpPr>
          <p:nvPr>
            <p:ph type="title"/>
          </p:nvPr>
        </p:nvSpPr>
        <p:spPr>
          <a:xfrm>
            <a:off x="355315"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63182FE4-E35D-B046-802D-BA365573ADB9}"/>
              </a:ext>
            </a:extLst>
          </p:cNvPr>
          <p:cNvSpPr>
            <a:spLocks noGrp="1"/>
          </p:cNvSpPr>
          <p:nvPr>
            <p:ph type="body" idx="1"/>
          </p:nvPr>
        </p:nvSpPr>
        <p:spPr>
          <a:xfrm>
            <a:off x="355315" y="1825625"/>
            <a:ext cx="10515600" cy="4351338"/>
          </a:xfrm>
          <a:prstGeom prst="rect">
            <a:avLst/>
          </a:prstGeom>
        </p:spPr>
        <p:txBody>
          <a:bodyPr vert="horz" lIns="91440" tIns="45720" rIns="91440" bIns="45720" rtlCol="0">
            <a:normAutofit/>
          </a:bodyPr>
          <a:lstStyle/>
          <a:p>
            <a:r>
              <a:rPr lang="fr-FR" dirty="0"/>
              <a:t>Modifier les styles du texte du masque
Deuxième niveau
Troisième niveau
Quatrième niveau
Cinquième niveau</a:t>
            </a:r>
          </a:p>
        </p:txBody>
      </p:sp>
      <p:sp>
        <p:nvSpPr>
          <p:cNvPr id="6" name="Espace réservé du numéro de diapositive 5">
            <a:extLst>
              <a:ext uri="{FF2B5EF4-FFF2-40B4-BE49-F238E27FC236}">
                <a16:creationId xmlns:a16="http://schemas.microsoft.com/office/drawing/2014/main" id="{27F572E3-F1EA-994B-A174-0381476FB0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33A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sp>
        <p:nvSpPr>
          <p:cNvPr id="4" name="Espace réservé du pied de page 3">
            <a:extLst>
              <a:ext uri="{FF2B5EF4-FFF2-40B4-BE49-F238E27FC236}">
                <a16:creationId xmlns:a16="http://schemas.microsoft.com/office/drawing/2014/main" id="{9936B5EF-3BE8-364B-8D27-3AAA318077F1}"/>
              </a:ext>
            </a:extLst>
          </p:cNvPr>
          <p:cNvSpPr>
            <a:spLocks noGrp="1"/>
          </p:cNvSpPr>
          <p:nvPr>
            <p:ph type="ftr" sz="quarter" idx="3"/>
          </p:nvPr>
        </p:nvSpPr>
        <p:spPr>
          <a:xfrm>
            <a:off x="357188" y="6356350"/>
            <a:ext cx="7653337" cy="365125"/>
          </a:xfrm>
          <a:prstGeom prst="rect">
            <a:avLst/>
          </a:prstGeom>
        </p:spPr>
        <p:txBody>
          <a:bodyPr vert="horz" lIns="91440" tIns="45720" rIns="91440" bIns="45720" rtlCol="0" anchor="ctr"/>
          <a:lstStyle>
            <a:lvl1pPr algn="l">
              <a:defRPr sz="1200">
                <a:solidFill>
                  <a:srgbClr val="0033A1"/>
                </a:solidFill>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1535123944"/>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2" r:id="rId3"/>
    <p:sldLayoutId id="2147483654" r:id="rId4"/>
    <p:sldLayoutId id="2147483655" r:id="rId5"/>
    <p:sldLayoutId id="2147483651" r:id="rId6"/>
    <p:sldLayoutId id="2147483665" r:id="rId7"/>
    <p:sldLayoutId id="2147483650" r:id="rId8"/>
    <p:sldLayoutId id="2147483656" r:id="rId9"/>
    <p:sldLayoutId id="2147483666" r:id="rId10"/>
    <p:sldLayoutId id="2147483660" r:id="rId11"/>
    <p:sldLayoutId id="2147483661" r:id="rId12"/>
    <p:sldLayoutId id="2147483664" r:id="rId13"/>
  </p:sldLayoutIdLst>
  <p:hf hdr="0"/>
  <p:txStyles>
    <p:titleStyle>
      <a:lvl1pPr algn="l" defTabSz="914400" rtl="0" eaLnBrk="1" latinLnBrk="0" hangingPunct="1">
        <a:lnSpc>
          <a:spcPct val="90000"/>
        </a:lnSpc>
        <a:spcBef>
          <a:spcPct val="0"/>
        </a:spcBef>
        <a:buNone/>
        <a:defRPr sz="4400" b="1" kern="1200">
          <a:solidFill>
            <a:srgbClr val="0033A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A9C83ED-26F1-6C49-8F47-77F27D4B7D43}"/>
              </a:ext>
            </a:extLst>
          </p:cNvPr>
          <p:cNvSpPr>
            <a:spLocks noGrp="1"/>
          </p:cNvSpPr>
          <p:nvPr>
            <p:ph type="title"/>
          </p:nvPr>
        </p:nvSpPr>
        <p:spPr>
          <a:xfrm>
            <a:off x="355315"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63182FE4-E35D-B046-802D-BA365573ADB9}"/>
              </a:ext>
            </a:extLst>
          </p:cNvPr>
          <p:cNvSpPr>
            <a:spLocks noGrp="1"/>
          </p:cNvSpPr>
          <p:nvPr>
            <p:ph type="body" idx="1"/>
          </p:nvPr>
        </p:nvSpPr>
        <p:spPr>
          <a:xfrm>
            <a:off x="355315" y="1825625"/>
            <a:ext cx="10515600" cy="4351338"/>
          </a:xfrm>
          <a:prstGeom prst="rect">
            <a:avLst/>
          </a:prstGeom>
        </p:spPr>
        <p:txBody>
          <a:bodyPr vert="horz" lIns="91440" tIns="45720" rIns="91440" bIns="45720" rtlCol="0">
            <a:normAutofit/>
          </a:bodyPr>
          <a:lstStyle/>
          <a:p>
            <a:r>
              <a:rPr lang="fr-FR" dirty="0"/>
              <a:t>Modifier les styles du texte du masque
Deuxième niveau
Troisième niveau
Quatrième niveau
Cinquième niveau</a:t>
            </a:r>
          </a:p>
        </p:txBody>
      </p:sp>
      <p:sp>
        <p:nvSpPr>
          <p:cNvPr id="6" name="Espace réservé du numéro de diapositive 5">
            <a:extLst>
              <a:ext uri="{FF2B5EF4-FFF2-40B4-BE49-F238E27FC236}">
                <a16:creationId xmlns:a16="http://schemas.microsoft.com/office/drawing/2014/main" id="{27F572E3-F1EA-994B-A174-0381476FB0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33A1"/>
                </a:solidFill>
                <a:latin typeface="Arial" panose="020B0604020202020204" pitchFamily="34" charset="0"/>
                <a:cs typeface="Arial" panose="020B0604020202020204" pitchFamily="34" charset="0"/>
              </a:defRPr>
            </a:lvl1pPr>
          </a:lstStyle>
          <a:p>
            <a:fld id="{1D9127E2-AB4D-4945-AA58-F21F63396C42}" type="slidenum">
              <a:rPr lang="fr-FR" smtClean="0"/>
              <a:pPr/>
              <a:t>‹N°›</a:t>
            </a:fld>
            <a:endParaRPr lang="fr-FR" dirty="0"/>
          </a:p>
        </p:txBody>
      </p:sp>
      <p:sp>
        <p:nvSpPr>
          <p:cNvPr id="4" name="Espace réservé du pied de page 3">
            <a:extLst>
              <a:ext uri="{FF2B5EF4-FFF2-40B4-BE49-F238E27FC236}">
                <a16:creationId xmlns:a16="http://schemas.microsoft.com/office/drawing/2014/main" id="{9936B5EF-3BE8-364B-8D27-3AAA318077F1}"/>
              </a:ext>
            </a:extLst>
          </p:cNvPr>
          <p:cNvSpPr>
            <a:spLocks noGrp="1"/>
          </p:cNvSpPr>
          <p:nvPr>
            <p:ph type="ftr" sz="quarter" idx="3"/>
          </p:nvPr>
        </p:nvSpPr>
        <p:spPr>
          <a:xfrm>
            <a:off x="357188" y="6356350"/>
            <a:ext cx="7653337" cy="365125"/>
          </a:xfrm>
          <a:prstGeom prst="rect">
            <a:avLst/>
          </a:prstGeom>
        </p:spPr>
        <p:txBody>
          <a:bodyPr vert="horz" lIns="91440" tIns="45720" rIns="91440" bIns="45720" rtlCol="0" anchor="ctr"/>
          <a:lstStyle>
            <a:lvl1pPr algn="l">
              <a:defRPr sz="1200">
                <a:solidFill>
                  <a:srgbClr val="0033A1"/>
                </a:solidFill>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155068994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hf hdr="0"/>
  <p:txStyles>
    <p:titleStyle>
      <a:lvl1pPr algn="l" defTabSz="914400" rtl="0" eaLnBrk="1" latinLnBrk="0" hangingPunct="1">
        <a:lnSpc>
          <a:spcPct val="90000"/>
        </a:lnSpc>
        <a:spcBef>
          <a:spcPct val="0"/>
        </a:spcBef>
        <a:buNone/>
        <a:defRPr sz="4400" b="1" kern="1200">
          <a:solidFill>
            <a:srgbClr val="0033A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5.emf"/><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F3AE8C49-F094-0D41-B8F5-271EB1C5F375}"/>
              </a:ext>
            </a:extLst>
          </p:cNvPr>
          <p:cNvSpPr>
            <a:spLocks noGrp="1"/>
          </p:cNvSpPr>
          <p:nvPr>
            <p:ph type="ctrTitle"/>
          </p:nvPr>
        </p:nvSpPr>
        <p:spPr>
          <a:xfrm>
            <a:off x="376343" y="1448724"/>
            <a:ext cx="9056623" cy="2387600"/>
          </a:xfrm>
        </p:spPr>
        <p:txBody>
          <a:bodyPr>
            <a:normAutofit/>
          </a:bodyPr>
          <a:lstStyle/>
          <a:p>
            <a:r>
              <a:rPr lang="nl-NL" sz="3400" dirty="0"/>
              <a:t>Artificiële intelligentie en de arbeidsmarkt</a:t>
            </a:r>
            <a:endParaRPr lang="fr-FR" sz="3400" dirty="0"/>
          </a:p>
        </p:txBody>
      </p:sp>
      <p:sp>
        <p:nvSpPr>
          <p:cNvPr id="9" name="Espace réservé du texte 8">
            <a:extLst>
              <a:ext uri="{FF2B5EF4-FFF2-40B4-BE49-F238E27FC236}">
                <a16:creationId xmlns:a16="http://schemas.microsoft.com/office/drawing/2014/main" id="{07FE6A8E-E8F7-6144-9CB1-54FF2E50C51F}"/>
              </a:ext>
            </a:extLst>
          </p:cNvPr>
          <p:cNvSpPr>
            <a:spLocks noGrp="1"/>
          </p:cNvSpPr>
          <p:nvPr>
            <p:ph type="body" sz="quarter" idx="10"/>
          </p:nvPr>
        </p:nvSpPr>
        <p:spPr>
          <a:xfrm>
            <a:off x="376342" y="6164069"/>
            <a:ext cx="3742433" cy="582612"/>
          </a:xfrm>
        </p:spPr>
        <p:txBody>
          <a:bodyPr/>
          <a:lstStyle/>
          <a:p>
            <a:r>
              <a:rPr lang="fr-FR" sz="2000" dirty="0"/>
              <a:t>26/09/2025</a:t>
            </a:r>
            <a:endParaRPr lang="fr-FR" sz="2000" dirty="0">
              <a:solidFill>
                <a:schemeClr val="bg1"/>
              </a:solidFill>
            </a:endParaRPr>
          </a:p>
        </p:txBody>
      </p:sp>
      <p:sp>
        <p:nvSpPr>
          <p:cNvPr id="2" name="Espace réservé du texte 8">
            <a:extLst>
              <a:ext uri="{FF2B5EF4-FFF2-40B4-BE49-F238E27FC236}">
                <a16:creationId xmlns:a16="http://schemas.microsoft.com/office/drawing/2014/main" id="{9FCE6C3E-DC35-B4F6-C03D-874CD0B0574A}"/>
              </a:ext>
            </a:extLst>
          </p:cNvPr>
          <p:cNvSpPr txBox="1">
            <a:spLocks/>
          </p:cNvSpPr>
          <p:nvPr/>
        </p:nvSpPr>
        <p:spPr>
          <a:xfrm>
            <a:off x="376343" y="4697715"/>
            <a:ext cx="4473953" cy="5826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1"/>
              </a:buClr>
              <a:buFontTx/>
              <a:buNone/>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Sébastien Avanzo</a:t>
            </a:r>
          </a:p>
        </p:txBody>
      </p:sp>
    </p:spTree>
    <p:extLst>
      <p:ext uri="{BB962C8B-B14F-4D97-AF65-F5344CB8AC3E}">
        <p14:creationId xmlns:p14="http://schemas.microsoft.com/office/powerpoint/2010/main" val="2865128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B17161-C558-8B3D-078D-BFA000D2B908}"/>
              </a:ext>
            </a:extLst>
          </p:cNvPr>
          <p:cNvSpPr>
            <a:spLocks noGrp="1"/>
          </p:cNvSpPr>
          <p:nvPr>
            <p:ph type="title"/>
          </p:nvPr>
        </p:nvSpPr>
        <p:spPr/>
        <p:txBody>
          <a:bodyPr>
            <a:normAutofit/>
          </a:bodyPr>
          <a:lstStyle/>
          <a:p>
            <a:r>
              <a:rPr lang="fr-BE" sz="3000" dirty="0"/>
              <a:t>Horeca</a:t>
            </a:r>
          </a:p>
        </p:txBody>
      </p:sp>
      <p:sp>
        <p:nvSpPr>
          <p:cNvPr id="3" name="Espace réservé du numéro de diapositive 2">
            <a:extLst>
              <a:ext uri="{FF2B5EF4-FFF2-40B4-BE49-F238E27FC236}">
                <a16:creationId xmlns:a16="http://schemas.microsoft.com/office/drawing/2014/main" id="{D69D3CE1-E6F6-E9EA-1A52-82A10B3FCAD3}"/>
              </a:ext>
            </a:extLst>
          </p:cNvPr>
          <p:cNvSpPr>
            <a:spLocks noGrp="1"/>
          </p:cNvSpPr>
          <p:nvPr>
            <p:ph type="sldNum" sz="quarter" idx="12"/>
          </p:nvPr>
        </p:nvSpPr>
        <p:spPr/>
        <p:txBody>
          <a:bodyPr/>
          <a:lstStyle/>
          <a:p>
            <a:fld id="{1D9127E2-AB4D-4945-AA58-F21F63396C42}" type="slidenum">
              <a:rPr lang="fr-FR" smtClean="0"/>
              <a:pPr/>
              <a:t>10</a:t>
            </a:fld>
            <a:endParaRPr lang="fr-FR" dirty="0"/>
          </a:p>
        </p:txBody>
      </p:sp>
      <p:sp>
        <p:nvSpPr>
          <p:cNvPr id="5" name="Espace réservé du contenu 4">
            <a:extLst>
              <a:ext uri="{FF2B5EF4-FFF2-40B4-BE49-F238E27FC236}">
                <a16:creationId xmlns:a16="http://schemas.microsoft.com/office/drawing/2014/main" id="{08BF98DB-C474-B53A-B8E4-BB45205A6177}"/>
              </a:ext>
            </a:extLst>
          </p:cNvPr>
          <p:cNvSpPr>
            <a:spLocks noGrp="1"/>
          </p:cNvSpPr>
          <p:nvPr>
            <p:ph idx="1"/>
          </p:nvPr>
        </p:nvSpPr>
        <p:spPr>
          <a:xfrm>
            <a:off x="206734" y="2084002"/>
            <a:ext cx="7439206" cy="4412214"/>
          </a:xfrm>
        </p:spPr>
        <p:txBody>
          <a:bodyPr>
            <a:normAutofit/>
          </a:bodyPr>
          <a:lstStyle/>
          <a:p>
            <a:pPr marL="457200" lvl="1" indent="0" algn="just">
              <a:buNone/>
            </a:pPr>
            <a:endParaRPr lang="fr-BE" dirty="0"/>
          </a:p>
          <a:p>
            <a:pPr lvl="1" algn="just">
              <a:buClr>
                <a:schemeClr val="tx2"/>
              </a:buClr>
              <a:buFont typeface="Wingdings" panose="05000000000000000000" pitchFamily="2" charset="2"/>
              <a:buChar char="§"/>
            </a:pPr>
            <a:r>
              <a:rPr lang="nl-NL" sz="1600" dirty="0"/>
              <a:t>Hoge complementariteit voor </a:t>
            </a:r>
            <a:r>
              <a:rPr lang="nl-NL" sz="1600" b="1" dirty="0">
                <a:solidFill>
                  <a:srgbClr val="0033A1"/>
                </a:solidFill>
              </a:rPr>
              <a:t>keuken- en hotelmanagementberoepen</a:t>
            </a:r>
            <a:r>
              <a:rPr lang="fr-BE" sz="1600" b="1" dirty="0">
                <a:solidFill>
                  <a:srgbClr val="0033A1"/>
                </a:solidFill>
              </a:rPr>
              <a:t> </a:t>
            </a:r>
          </a:p>
          <a:p>
            <a:pPr marL="457200" lvl="1" indent="0" algn="just">
              <a:buClr>
                <a:schemeClr val="tx2"/>
              </a:buClr>
              <a:buNone/>
            </a:pPr>
            <a:r>
              <a:rPr lang="fr-BE" sz="1600" dirty="0">
                <a:solidFill>
                  <a:srgbClr val="0033A1"/>
                </a:solidFill>
                <a:sym typeface="Wingdings" panose="05000000000000000000" pitchFamily="2" charset="2"/>
              </a:rPr>
              <a:t>	</a:t>
            </a:r>
            <a:r>
              <a:rPr lang="fr-BE" sz="1600" dirty="0">
                <a:sym typeface="Wingdings" panose="05000000000000000000" pitchFamily="2" charset="2"/>
              </a:rPr>
              <a:t> </a:t>
            </a:r>
            <a:r>
              <a:rPr lang="nl-NL" sz="1600" dirty="0">
                <a:sym typeface="Wingdings" panose="05000000000000000000" pitchFamily="2" charset="2"/>
              </a:rPr>
              <a:t>Automatisering van administratieve en logistieke taken</a:t>
            </a:r>
          </a:p>
          <a:p>
            <a:pPr lvl="1" algn="just">
              <a:buClr>
                <a:schemeClr val="tx2"/>
              </a:buClr>
              <a:buFont typeface="Wingdings" panose="05000000000000000000" pitchFamily="2" charset="2"/>
              <a:buChar char="§"/>
            </a:pPr>
            <a:r>
              <a:rPr lang="nl-NL" sz="1600" dirty="0"/>
              <a:t>Minder complementair voor </a:t>
            </a:r>
            <a:r>
              <a:rPr lang="nl-NL" sz="1600" b="1" dirty="0">
                <a:solidFill>
                  <a:srgbClr val="0033A1"/>
                </a:solidFill>
              </a:rPr>
              <a:t>het beroep van receptionist(e)</a:t>
            </a:r>
          </a:p>
          <a:p>
            <a:pPr lvl="1" algn="just">
              <a:buClr>
                <a:schemeClr val="tx2"/>
              </a:buClr>
              <a:buFont typeface="Wingdings" panose="05000000000000000000" pitchFamily="2" charset="2"/>
              <a:buChar char="§"/>
            </a:pPr>
            <a:r>
              <a:rPr lang="nl-NL" sz="1600" dirty="0"/>
              <a:t>Mogelijke verslechtering van de arbeidsomstandigheden in </a:t>
            </a:r>
            <a:r>
              <a:rPr lang="nl-NL" sz="1600" b="1" dirty="0">
                <a:solidFill>
                  <a:srgbClr val="0033A1"/>
                </a:solidFill>
              </a:rPr>
              <a:t>onderhouds- en herstellingsactiviteiten</a:t>
            </a:r>
          </a:p>
          <a:p>
            <a:pPr marL="0" indent="-57150" algn="just">
              <a:lnSpc>
                <a:spcPct val="150000"/>
              </a:lnSpc>
              <a:buNone/>
            </a:pPr>
            <a:endParaRPr lang="fr-BE" dirty="0">
              <a:solidFill>
                <a:srgbClr val="0033A1"/>
              </a:solidFill>
              <a:sym typeface="Wingdings" panose="05000000000000000000" pitchFamily="2" charset="2"/>
            </a:endParaRPr>
          </a:p>
          <a:p>
            <a:pPr marL="0" indent="-57150" algn="just">
              <a:lnSpc>
                <a:spcPct val="150000"/>
              </a:lnSpc>
              <a:buNone/>
            </a:pPr>
            <a:r>
              <a:rPr lang="fr-BE" dirty="0">
                <a:solidFill>
                  <a:srgbClr val="0033A1"/>
                </a:solidFill>
                <a:sym typeface="Wingdings" panose="05000000000000000000" pitchFamily="2" charset="2"/>
              </a:rPr>
              <a:t></a:t>
            </a:r>
            <a:r>
              <a:rPr lang="fr-BE" dirty="0">
                <a:sym typeface="Wingdings" panose="05000000000000000000" pitchFamily="2" charset="2"/>
              </a:rPr>
              <a:t> </a:t>
            </a:r>
            <a:r>
              <a:rPr lang="nl-NL" dirty="0"/>
              <a:t>Er zijn verschillende obstakels voor de massale en snelle implementatie van AI in de sector</a:t>
            </a:r>
            <a:endParaRPr lang="fr-BE" dirty="0">
              <a:sym typeface="Wingdings" panose="05000000000000000000" pitchFamily="2" charset="2"/>
            </a:endParaRPr>
          </a:p>
          <a:p>
            <a:pPr lvl="1"/>
            <a:endParaRPr lang="fr-BE" dirty="0"/>
          </a:p>
          <a:p>
            <a:endParaRPr lang="fr-BE" dirty="0"/>
          </a:p>
        </p:txBody>
      </p:sp>
      <p:sp>
        <p:nvSpPr>
          <p:cNvPr id="7" name="ZoneTexte 6">
            <a:extLst>
              <a:ext uri="{FF2B5EF4-FFF2-40B4-BE49-F238E27FC236}">
                <a16:creationId xmlns:a16="http://schemas.microsoft.com/office/drawing/2014/main" id="{30DC3C7C-1E84-188A-FAAB-DE244A02985C}"/>
              </a:ext>
            </a:extLst>
          </p:cNvPr>
          <p:cNvSpPr txBox="1"/>
          <p:nvPr/>
        </p:nvSpPr>
        <p:spPr>
          <a:xfrm>
            <a:off x="422564" y="2084003"/>
            <a:ext cx="6094378" cy="456535"/>
          </a:xfrm>
          <a:prstGeom prst="rect">
            <a:avLst/>
          </a:prstGeom>
          <a:noFill/>
        </p:spPr>
        <p:txBody>
          <a:bodyPr wrap="square">
            <a:spAutoFit/>
          </a:bodyPr>
          <a:lstStyle/>
          <a:p>
            <a:pPr marL="0" indent="0">
              <a:lnSpc>
                <a:spcPct val="150000"/>
              </a:lnSpc>
              <a:buNone/>
            </a:pPr>
            <a:r>
              <a:rPr lang="fr-BE" dirty="0" err="1">
                <a:solidFill>
                  <a:srgbClr val="0033A1"/>
                </a:solidFill>
              </a:rPr>
              <a:t>Belangrijkste</a:t>
            </a:r>
            <a:r>
              <a:rPr lang="fr-BE" dirty="0">
                <a:solidFill>
                  <a:srgbClr val="0033A1"/>
                </a:solidFill>
              </a:rPr>
              <a:t> </a:t>
            </a:r>
            <a:r>
              <a:rPr lang="fr-BE" dirty="0" err="1">
                <a:solidFill>
                  <a:srgbClr val="0033A1"/>
                </a:solidFill>
              </a:rPr>
              <a:t>resultaten</a:t>
            </a:r>
            <a:endParaRPr lang="fr-BE" dirty="0">
              <a:solidFill>
                <a:srgbClr val="0033A1"/>
              </a:solidFill>
            </a:endParaRPr>
          </a:p>
        </p:txBody>
      </p:sp>
      <p:pic>
        <p:nvPicPr>
          <p:cNvPr id="9" name="Image 8" descr="Une image contenant meubles, chaise, Table de cuisine et de salle à manger, table&#10;&#10;Le contenu généré par l’IA peut être incorrect.">
            <a:extLst>
              <a:ext uri="{FF2B5EF4-FFF2-40B4-BE49-F238E27FC236}">
                <a16:creationId xmlns:a16="http://schemas.microsoft.com/office/drawing/2014/main" id="{110795DB-50E2-129F-0BEC-4F3C24982031}"/>
              </a:ext>
            </a:extLst>
          </p:cNvPr>
          <p:cNvPicPr>
            <a:picLocks noChangeAspect="1"/>
          </p:cNvPicPr>
          <p:nvPr/>
        </p:nvPicPr>
        <p:blipFill>
          <a:blip r:embed="rId2" cstate="hqprint">
            <a:extLst>
              <a:ext uri="{28A0092B-C50C-407E-A947-70E740481C1C}">
                <a14:useLocalDpi xmlns:a14="http://schemas.microsoft.com/office/drawing/2010/main"/>
              </a:ext>
            </a:extLst>
          </a:blip>
          <a:srcRect b="-179"/>
          <a:stretch/>
        </p:blipFill>
        <p:spPr>
          <a:xfrm>
            <a:off x="7723762" y="12242"/>
            <a:ext cx="4468238" cy="6833516"/>
          </a:xfrm>
          <a:prstGeom prst="rect">
            <a:avLst/>
          </a:prstGeom>
        </p:spPr>
      </p:pic>
      <p:pic>
        <p:nvPicPr>
          <p:cNvPr id="10" name="Image 9" descr="Une image contenant texte, clipart&#10;&#10;Description générée automatiquement">
            <a:extLst>
              <a:ext uri="{FF2B5EF4-FFF2-40B4-BE49-F238E27FC236}">
                <a16:creationId xmlns:a16="http://schemas.microsoft.com/office/drawing/2014/main" id="{C298D105-1465-61ED-0EE0-CAF186E75D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73267" y="256632"/>
            <a:ext cx="1526796" cy="698109"/>
          </a:xfrm>
          <a:prstGeom prst="rect">
            <a:avLst/>
          </a:prstGeom>
        </p:spPr>
      </p:pic>
    </p:spTree>
    <p:extLst>
      <p:ext uri="{BB962C8B-B14F-4D97-AF65-F5344CB8AC3E}">
        <p14:creationId xmlns:p14="http://schemas.microsoft.com/office/powerpoint/2010/main" val="3938326778"/>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30E392-7556-17F0-4E85-884132184EC9}"/>
              </a:ext>
            </a:extLst>
          </p:cNvPr>
          <p:cNvSpPr>
            <a:spLocks noGrp="1"/>
          </p:cNvSpPr>
          <p:nvPr>
            <p:ph type="title"/>
          </p:nvPr>
        </p:nvSpPr>
        <p:spPr>
          <a:xfrm>
            <a:off x="422564" y="1018268"/>
            <a:ext cx="5793410" cy="1325563"/>
          </a:xfrm>
        </p:spPr>
        <p:txBody>
          <a:bodyPr>
            <a:normAutofit/>
          </a:bodyPr>
          <a:lstStyle/>
          <a:p>
            <a:r>
              <a:rPr lang="fr-BE" sz="3000" dirty="0" err="1"/>
              <a:t>Zakelijke</a:t>
            </a:r>
            <a:r>
              <a:rPr lang="fr-BE" sz="3000" dirty="0"/>
              <a:t> </a:t>
            </a:r>
            <a:r>
              <a:rPr lang="fr-BE" sz="3000" dirty="0" err="1"/>
              <a:t>adviesdiensten</a:t>
            </a:r>
            <a:endParaRPr lang="fr-BE" sz="3000" dirty="0"/>
          </a:p>
        </p:txBody>
      </p:sp>
      <p:sp>
        <p:nvSpPr>
          <p:cNvPr id="3" name="Espace réservé du numéro de diapositive 2">
            <a:extLst>
              <a:ext uri="{FF2B5EF4-FFF2-40B4-BE49-F238E27FC236}">
                <a16:creationId xmlns:a16="http://schemas.microsoft.com/office/drawing/2014/main" id="{9261CA83-E21B-1136-3BBB-78246781ECB7}"/>
              </a:ext>
            </a:extLst>
          </p:cNvPr>
          <p:cNvSpPr>
            <a:spLocks noGrp="1"/>
          </p:cNvSpPr>
          <p:nvPr>
            <p:ph type="sldNum" sz="quarter" idx="12"/>
          </p:nvPr>
        </p:nvSpPr>
        <p:spPr/>
        <p:txBody>
          <a:bodyPr/>
          <a:lstStyle/>
          <a:p>
            <a:fld id="{1D9127E2-AB4D-4945-AA58-F21F63396C42}" type="slidenum">
              <a:rPr lang="fr-FR" smtClean="0"/>
              <a:pPr/>
              <a:t>11</a:t>
            </a:fld>
            <a:endParaRPr lang="fr-FR" dirty="0"/>
          </a:p>
        </p:txBody>
      </p:sp>
      <p:sp>
        <p:nvSpPr>
          <p:cNvPr id="5" name="Espace réservé du contenu 4">
            <a:extLst>
              <a:ext uri="{FF2B5EF4-FFF2-40B4-BE49-F238E27FC236}">
                <a16:creationId xmlns:a16="http://schemas.microsoft.com/office/drawing/2014/main" id="{1D0195BB-B769-16D8-2056-92CE4B637F6B}"/>
              </a:ext>
            </a:extLst>
          </p:cNvPr>
          <p:cNvSpPr>
            <a:spLocks noGrp="1"/>
          </p:cNvSpPr>
          <p:nvPr>
            <p:ph idx="1"/>
          </p:nvPr>
        </p:nvSpPr>
        <p:spPr>
          <a:xfrm>
            <a:off x="422564" y="2478768"/>
            <a:ext cx="5793410" cy="3985642"/>
          </a:xfrm>
        </p:spPr>
        <p:txBody>
          <a:bodyPr>
            <a:normAutofit/>
          </a:bodyPr>
          <a:lstStyle/>
          <a:p>
            <a:pPr marL="0" indent="0" algn="just">
              <a:lnSpc>
                <a:spcPct val="150000"/>
              </a:lnSpc>
              <a:buNone/>
            </a:pPr>
            <a:r>
              <a:rPr lang="fr-BE" dirty="0" err="1">
                <a:solidFill>
                  <a:srgbClr val="0033A1"/>
                </a:solidFill>
              </a:rPr>
              <a:t>Belangrijkste</a:t>
            </a:r>
            <a:r>
              <a:rPr lang="fr-BE" dirty="0">
                <a:solidFill>
                  <a:srgbClr val="0033A1"/>
                </a:solidFill>
              </a:rPr>
              <a:t> </a:t>
            </a:r>
            <a:r>
              <a:rPr lang="fr-BE" dirty="0" err="1">
                <a:solidFill>
                  <a:srgbClr val="0033A1"/>
                </a:solidFill>
              </a:rPr>
              <a:t>resultaten</a:t>
            </a:r>
            <a:endParaRPr lang="fr-BE" dirty="0"/>
          </a:p>
          <a:p>
            <a:pPr algn="just">
              <a:lnSpc>
                <a:spcPct val="150000"/>
              </a:lnSpc>
            </a:pPr>
            <a:r>
              <a:rPr lang="nl-NL" dirty="0"/>
              <a:t>Hoge complementariteit van AI voor </a:t>
            </a:r>
            <a:r>
              <a:rPr lang="nl-NL" b="1" dirty="0">
                <a:solidFill>
                  <a:srgbClr val="0033A1"/>
                </a:solidFill>
              </a:rPr>
              <a:t>hooggeschoolde profielen</a:t>
            </a:r>
          </a:p>
          <a:p>
            <a:pPr lvl="1" algn="just">
              <a:buFont typeface="Wingdings" panose="05000000000000000000" pitchFamily="2" charset="2"/>
              <a:buChar char="è"/>
            </a:pPr>
            <a:r>
              <a:rPr lang="nl-NL" sz="1800" dirty="0">
                <a:sym typeface="Wingdings" panose="05000000000000000000" pitchFamily="2" charset="2"/>
              </a:rPr>
              <a:t>Automatisering van repetitieve taken betekent dat je je kunt richten op taken met een hogere toegevoegde waarde</a:t>
            </a:r>
            <a:endParaRPr lang="fr-BE" sz="1800" dirty="0">
              <a:sym typeface="Wingdings" panose="05000000000000000000" pitchFamily="2" charset="2"/>
            </a:endParaRPr>
          </a:p>
          <a:p>
            <a:pPr algn="just">
              <a:lnSpc>
                <a:spcPct val="150000"/>
              </a:lnSpc>
              <a:buClr>
                <a:srgbClr val="0033A1"/>
              </a:buClr>
            </a:pPr>
            <a:r>
              <a:rPr lang="nl-NL" dirty="0"/>
              <a:t>Zwakke complementariteit en hogere risico's op vervanging voor </a:t>
            </a:r>
            <a:r>
              <a:rPr lang="nl-NL" b="1" dirty="0">
                <a:solidFill>
                  <a:srgbClr val="0033A1"/>
                </a:solidFill>
              </a:rPr>
              <a:t>ondersteunende beroepen</a:t>
            </a:r>
          </a:p>
          <a:p>
            <a:pPr lvl="1"/>
            <a:endParaRPr lang="fr-BE" sz="1200" dirty="0"/>
          </a:p>
          <a:p>
            <a:pPr marL="457200" lvl="1" indent="0">
              <a:buNone/>
            </a:pPr>
            <a:endParaRPr lang="fr-BE" sz="1200" dirty="0">
              <a:latin typeface="+mn-lt"/>
              <a:cs typeface="+mn-cs"/>
            </a:endParaRPr>
          </a:p>
          <a:p>
            <a:endParaRPr lang="fr-BE" dirty="0"/>
          </a:p>
        </p:txBody>
      </p:sp>
      <p:pic>
        <p:nvPicPr>
          <p:cNvPr id="7" name="Image 6" descr="Une image contenant personne, habits, intérieur, Apprentissage&#10;&#10;Le contenu généré par l’IA peut être incorrect.">
            <a:extLst>
              <a:ext uri="{FF2B5EF4-FFF2-40B4-BE49-F238E27FC236}">
                <a16:creationId xmlns:a16="http://schemas.microsoft.com/office/drawing/2014/main" id="{AF17A906-1205-CD71-F5EB-1727D90194B3}"/>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491591" y="0"/>
            <a:ext cx="5700409" cy="6858000"/>
          </a:xfrm>
          <a:prstGeom prst="rect">
            <a:avLst/>
          </a:prstGeom>
        </p:spPr>
      </p:pic>
      <p:pic>
        <p:nvPicPr>
          <p:cNvPr id="8" name="Image 7" descr="Une image contenant texte, clipart&#10;&#10;Description générée automatiquement">
            <a:extLst>
              <a:ext uri="{FF2B5EF4-FFF2-40B4-BE49-F238E27FC236}">
                <a16:creationId xmlns:a16="http://schemas.microsoft.com/office/drawing/2014/main" id="{1CE4B584-09BC-319C-4000-F37EBD975D2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73267" y="256632"/>
            <a:ext cx="1526796" cy="698109"/>
          </a:xfrm>
          <a:prstGeom prst="rect">
            <a:avLst/>
          </a:prstGeom>
        </p:spPr>
      </p:pic>
    </p:spTree>
    <p:extLst>
      <p:ext uri="{BB962C8B-B14F-4D97-AF65-F5344CB8AC3E}">
        <p14:creationId xmlns:p14="http://schemas.microsoft.com/office/powerpoint/2010/main" val="165617210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46059E-9EAA-4027-5402-80418B22E42B}"/>
              </a:ext>
            </a:extLst>
          </p:cNvPr>
          <p:cNvSpPr>
            <a:spLocks noGrp="1"/>
          </p:cNvSpPr>
          <p:nvPr>
            <p:ph type="title"/>
          </p:nvPr>
        </p:nvSpPr>
        <p:spPr>
          <a:xfrm>
            <a:off x="422564" y="1085737"/>
            <a:ext cx="10515600" cy="1325563"/>
          </a:xfrm>
        </p:spPr>
        <p:txBody>
          <a:bodyPr>
            <a:normAutofit/>
          </a:bodyPr>
          <a:lstStyle/>
          <a:p>
            <a:r>
              <a:rPr lang="fr-BE" sz="3000" dirty="0" err="1"/>
              <a:t>Conclusie</a:t>
            </a:r>
            <a:r>
              <a:rPr lang="fr-BE" sz="3000" dirty="0"/>
              <a:t> en </a:t>
            </a:r>
            <a:r>
              <a:rPr lang="fr-BE" sz="3000" dirty="0" err="1"/>
              <a:t>volgende</a:t>
            </a:r>
            <a:r>
              <a:rPr lang="fr-BE" sz="3000" dirty="0"/>
              <a:t> </a:t>
            </a:r>
            <a:r>
              <a:rPr lang="fr-BE" sz="3000" dirty="0" err="1"/>
              <a:t>stappen</a:t>
            </a:r>
            <a:endParaRPr lang="fr-BE" sz="3000" dirty="0"/>
          </a:p>
        </p:txBody>
      </p:sp>
      <p:sp>
        <p:nvSpPr>
          <p:cNvPr id="3" name="Espace réservé du numéro de diapositive 2">
            <a:extLst>
              <a:ext uri="{FF2B5EF4-FFF2-40B4-BE49-F238E27FC236}">
                <a16:creationId xmlns:a16="http://schemas.microsoft.com/office/drawing/2014/main" id="{FF7DFB73-FABD-9DA8-E0A9-D235DB47E633}"/>
              </a:ext>
            </a:extLst>
          </p:cNvPr>
          <p:cNvSpPr>
            <a:spLocks noGrp="1"/>
          </p:cNvSpPr>
          <p:nvPr>
            <p:ph type="sldNum" sz="quarter" idx="12"/>
          </p:nvPr>
        </p:nvSpPr>
        <p:spPr/>
        <p:txBody>
          <a:bodyPr/>
          <a:lstStyle/>
          <a:p>
            <a:fld id="{1D9127E2-AB4D-4945-AA58-F21F63396C42}" type="slidenum">
              <a:rPr lang="fr-FR" smtClean="0"/>
              <a:pPr/>
              <a:t>12</a:t>
            </a:fld>
            <a:endParaRPr lang="fr-FR" dirty="0"/>
          </a:p>
        </p:txBody>
      </p:sp>
      <p:sp>
        <p:nvSpPr>
          <p:cNvPr id="5" name="Espace réservé du contenu 4">
            <a:extLst>
              <a:ext uri="{FF2B5EF4-FFF2-40B4-BE49-F238E27FC236}">
                <a16:creationId xmlns:a16="http://schemas.microsoft.com/office/drawing/2014/main" id="{06B70341-F95B-C3F4-770E-5432B9F561D0}"/>
              </a:ext>
            </a:extLst>
          </p:cNvPr>
          <p:cNvSpPr>
            <a:spLocks noGrp="1"/>
          </p:cNvSpPr>
          <p:nvPr>
            <p:ph idx="1"/>
          </p:nvPr>
        </p:nvSpPr>
        <p:spPr/>
        <p:txBody>
          <a:bodyPr>
            <a:normAutofit/>
          </a:bodyPr>
          <a:lstStyle/>
          <a:p>
            <a:pPr algn="just">
              <a:lnSpc>
                <a:spcPct val="150000"/>
              </a:lnSpc>
              <a:buClr>
                <a:srgbClr val="0033A1"/>
              </a:buClr>
            </a:pPr>
            <a:r>
              <a:rPr lang="nl-NL" sz="1700" dirty="0">
                <a:solidFill>
                  <a:srgbClr val="0033A1"/>
                </a:solidFill>
              </a:rPr>
              <a:t>Aanzienlijke impact op administratieve en logistieke taken</a:t>
            </a:r>
          </a:p>
          <a:p>
            <a:pPr lvl="1" algn="just">
              <a:buFont typeface="Wingdings" panose="05000000000000000000" pitchFamily="2" charset="2"/>
              <a:buChar char="ü"/>
            </a:pPr>
            <a:r>
              <a:rPr lang="nl-NL" sz="1700" dirty="0"/>
              <a:t>Negatieve evolutie voor ondersteunende beroepen</a:t>
            </a:r>
          </a:p>
          <a:p>
            <a:pPr lvl="1" algn="just">
              <a:buFont typeface="Wingdings" panose="05000000000000000000" pitchFamily="2" charset="2"/>
              <a:buChar char="ü"/>
            </a:pPr>
            <a:r>
              <a:rPr lang="nl-NL" sz="1700" dirty="0"/>
              <a:t>Aanpassing van vaardigheden voor de andere geanalyseerde beroepen</a:t>
            </a:r>
          </a:p>
          <a:p>
            <a:pPr algn="just">
              <a:lnSpc>
                <a:spcPct val="150000"/>
              </a:lnSpc>
              <a:buClr>
                <a:schemeClr val="tx2"/>
              </a:buClr>
            </a:pPr>
            <a:r>
              <a:rPr lang="nl-NL" sz="1700" dirty="0">
                <a:solidFill>
                  <a:srgbClr val="0033A1"/>
                </a:solidFill>
              </a:rPr>
              <a:t>Verdere analyse voor </a:t>
            </a:r>
            <a:r>
              <a:rPr lang="nl-NL" sz="1700" b="1" dirty="0">
                <a:solidFill>
                  <a:srgbClr val="0033A1"/>
                </a:solidFill>
              </a:rPr>
              <a:t>twee sectoren</a:t>
            </a:r>
            <a:r>
              <a:rPr lang="fr-BE" sz="1700" dirty="0">
                <a:solidFill>
                  <a:srgbClr val="0033A1"/>
                </a:solidFill>
              </a:rPr>
              <a:t>: </a:t>
            </a:r>
          </a:p>
          <a:p>
            <a:pPr marL="800100" lvl="1" indent="-342900" algn="just">
              <a:buFont typeface="+mj-lt"/>
              <a:buAutoNum type="arabicPeriod"/>
            </a:pPr>
            <a:r>
              <a:rPr lang="fr-BE" sz="1700" dirty="0" err="1"/>
              <a:t>Gezondheidszorg</a:t>
            </a:r>
            <a:r>
              <a:rPr lang="fr-BE" sz="1700" dirty="0"/>
              <a:t> en </a:t>
            </a:r>
            <a:r>
              <a:rPr lang="fr-BE" sz="1700" dirty="0" err="1"/>
              <a:t>maatschappelijk</a:t>
            </a:r>
            <a:r>
              <a:rPr lang="fr-BE" sz="1700" dirty="0"/>
              <a:t> </a:t>
            </a:r>
            <a:r>
              <a:rPr lang="fr-BE" sz="1700" dirty="0" err="1"/>
              <a:t>werk</a:t>
            </a:r>
            <a:r>
              <a:rPr lang="fr-BE" sz="1700" dirty="0"/>
              <a:t> </a:t>
            </a:r>
          </a:p>
          <a:p>
            <a:pPr marL="800100" lvl="1" indent="-342900" algn="just">
              <a:buFont typeface="+mj-lt"/>
              <a:buAutoNum type="arabicPeriod"/>
            </a:pPr>
            <a:r>
              <a:rPr lang="fr-BE" sz="1700" dirty="0" err="1"/>
              <a:t>Bedrijfsadviesdiensten</a:t>
            </a:r>
            <a:endParaRPr lang="fr-BE" sz="1700" dirty="0">
              <a:solidFill>
                <a:srgbClr val="0033A1"/>
              </a:solidFill>
            </a:endParaRPr>
          </a:p>
          <a:p>
            <a:pPr algn="just">
              <a:lnSpc>
                <a:spcPct val="150000"/>
              </a:lnSpc>
              <a:buFont typeface="Arial" panose="020B0604020202020204" pitchFamily="34" charset="0"/>
              <a:buChar char="•"/>
            </a:pPr>
            <a:r>
              <a:rPr lang="nl-NL" sz="1700" dirty="0">
                <a:solidFill>
                  <a:srgbClr val="0033A1"/>
                </a:solidFill>
              </a:rPr>
              <a:t>Verdere monitoring van alle sectoren</a:t>
            </a:r>
          </a:p>
          <a:p>
            <a:pPr lvl="1"/>
            <a:endParaRPr lang="fr-BE" dirty="0"/>
          </a:p>
        </p:txBody>
      </p:sp>
      <p:pic>
        <p:nvPicPr>
          <p:cNvPr id="8" name="Image 7">
            <a:extLst>
              <a:ext uri="{FF2B5EF4-FFF2-40B4-BE49-F238E27FC236}">
                <a16:creationId xmlns:a16="http://schemas.microsoft.com/office/drawing/2014/main" id="{629A33AC-6F38-DE6B-9B93-0DE7FB0F91FB}"/>
              </a:ext>
            </a:extLst>
          </p:cNvPr>
          <p:cNvPicPr>
            <a:picLocks noChangeAspect="1"/>
          </p:cNvPicPr>
          <p:nvPr/>
        </p:nvPicPr>
        <p:blipFill>
          <a:blip r:embed="rId2"/>
          <a:stretch>
            <a:fillRect/>
          </a:stretch>
        </p:blipFill>
        <p:spPr>
          <a:xfrm>
            <a:off x="8363270" y="937857"/>
            <a:ext cx="2286818" cy="3257305"/>
          </a:xfrm>
          <a:prstGeom prst="rect">
            <a:avLst/>
          </a:prstGeom>
          <a:effectLst>
            <a:outerShdw blurRad="63500" sx="102000" sy="102000" algn="ctr" rotWithShape="0">
              <a:prstClr val="black">
                <a:alpha val="40000"/>
              </a:prstClr>
            </a:outerShdw>
          </a:effectLst>
        </p:spPr>
      </p:pic>
      <p:pic>
        <p:nvPicPr>
          <p:cNvPr id="10" name="Image 9">
            <a:extLst>
              <a:ext uri="{FF2B5EF4-FFF2-40B4-BE49-F238E27FC236}">
                <a16:creationId xmlns:a16="http://schemas.microsoft.com/office/drawing/2014/main" id="{57D146BB-79D5-012B-AF85-DE45A36C162A}"/>
              </a:ext>
            </a:extLst>
          </p:cNvPr>
          <p:cNvPicPr>
            <a:picLocks noChangeAspect="1"/>
          </p:cNvPicPr>
          <p:nvPr/>
        </p:nvPicPr>
        <p:blipFill>
          <a:blip r:embed="rId3"/>
          <a:stretch>
            <a:fillRect/>
          </a:stretch>
        </p:blipFill>
        <p:spPr>
          <a:xfrm>
            <a:off x="9625047" y="3135736"/>
            <a:ext cx="2275016" cy="322061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3421645"/>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15">
            <a:extLst>
              <a:ext uri="{FF2B5EF4-FFF2-40B4-BE49-F238E27FC236}">
                <a16:creationId xmlns:a16="http://schemas.microsoft.com/office/drawing/2014/main" id="{1B094488-CD3C-BE4B-8E64-F819F0779BD2}"/>
              </a:ext>
            </a:extLst>
          </p:cNvPr>
          <p:cNvSpPr>
            <a:spLocks noGrp="1"/>
          </p:cNvSpPr>
          <p:nvPr>
            <p:ph type="body" sz="quarter" idx="13"/>
          </p:nvPr>
        </p:nvSpPr>
        <p:spPr/>
        <p:txBody>
          <a:bodyPr/>
          <a:lstStyle/>
          <a:p>
            <a:r>
              <a:rPr lang="fr-FR" dirty="0" err="1"/>
              <a:t>Bedankt</a:t>
            </a:r>
            <a:endParaRPr lang="fr-FR" dirty="0"/>
          </a:p>
        </p:txBody>
      </p:sp>
    </p:spTree>
    <p:extLst>
      <p:ext uri="{BB962C8B-B14F-4D97-AF65-F5344CB8AC3E}">
        <p14:creationId xmlns:p14="http://schemas.microsoft.com/office/powerpoint/2010/main" val="70488724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8260A3-0808-AFF3-17A1-F68E3CA04409}"/>
              </a:ext>
            </a:extLst>
          </p:cNvPr>
          <p:cNvSpPr>
            <a:spLocks noGrp="1"/>
          </p:cNvSpPr>
          <p:nvPr>
            <p:ph type="title"/>
          </p:nvPr>
        </p:nvSpPr>
        <p:spPr>
          <a:xfrm>
            <a:off x="537028" y="708671"/>
            <a:ext cx="10401135" cy="1325563"/>
          </a:xfrm>
        </p:spPr>
        <p:txBody>
          <a:bodyPr>
            <a:normAutofit/>
          </a:bodyPr>
          <a:lstStyle/>
          <a:p>
            <a:r>
              <a:rPr lang="fr-BE" sz="2800" dirty="0" err="1"/>
              <a:t>Inschatting</a:t>
            </a:r>
            <a:r>
              <a:rPr lang="fr-BE" sz="2800" dirty="0"/>
              <a:t> </a:t>
            </a:r>
            <a:r>
              <a:rPr lang="fr-BE" sz="2800" dirty="0" err="1"/>
              <a:t>voor</a:t>
            </a:r>
            <a:r>
              <a:rPr lang="fr-BE" sz="2800" dirty="0"/>
              <a:t> de interne </a:t>
            </a:r>
            <a:r>
              <a:rPr lang="fr-BE" sz="2800" dirty="0" err="1"/>
              <a:t>werkgelegenheid</a:t>
            </a:r>
            <a:endParaRPr lang="fr-BE" sz="2800" dirty="0"/>
          </a:p>
        </p:txBody>
      </p:sp>
      <p:graphicFrame>
        <p:nvGraphicFramePr>
          <p:cNvPr id="6" name="Espace réservé du contenu 5">
            <a:extLst>
              <a:ext uri="{FF2B5EF4-FFF2-40B4-BE49-F238E27FC236}">
                <a16:creationId xmlns:a16="http://schemas.microsoft.com/office/drawing/2014/main" id="{10E052AE-F4AB-5A06-6078-4AB28F9CDE9E}"/>
              </a:ext>
            </a:extLst>
          </p:cNvPr>
          <p:cNvGraphicFramePr>
            <a:graphicFrameLocks noGrp="1"/>
          </p:cNvGraphicFramePr>
          <p:nvPr>
            <p:ph idx="1"/>
          </p:nvPr>
        </p:nvGraphicFramePr>
        <p:xfrm>
          <a:off x="537029" y="1789043"/>
          <a:ext cx="11071876" cy="4770785"/>
        </p:xfrm>
        <a:graphic>
          <a:graphicData uri="http://schemas.openxmlformats.org/drawingml/2006/table">
            <a:tbl>
              <a:tblPr firstRow="1" firstCol="1" bandRow="1">
                <a:tableStyleId>{5C22544A-7EE6-4342-B048-85BDC9FD1C3A}</a:tableStyleId>
              </a:tblPr>
              <a:tblGrid>
                <a:gridCol w="591359">
                  <a:extLst>
                    <a:ext uri="{9D8B030D-6E8A-4147-A177-3AD203B41FA5}">
                      <a16:colId xmlns:a16="http://schemas.microsoft.com/office/drawing/2014/main" val="2289275362"/>
                    </a:ext>
                  </a:extLst>
                </a:gridCol>
                <a:gridCol w="4109952">
                  <a:extLst>
                    <a:ext uri="{9D8B030D-6E8A-4147-A177-3AD203B41FA5}">
                      <a16:colId xmlns:a16="http://schemas.microsoft.com/office/drawing/2014/main" val="3458243351"/>
                    </a:ext>
                  </a:extLst>
                </a:gridCol>
                <a:gridCol w="1239123">
                  <a:extLst>
                    <a:ext uri="{9D8B030D-6E8A-4147-A177-3AD203B41FA5}">
                      <a16:colId xmlns:a16="http://schemas.microsoft.com/office/drawing/2014/main" val="127618514"/>
                    </a:ext>
                  </a:extLst>
                </a:gridCol>
                <a:gridCol w="1017374">
                  <a:extLst>
                    <a:ext uri="{9D8B030D-6E8A-4147-A177-3AD203B41FA5}">
                      <a16:colId xmlns:a16="http://schemas.microsoft.com/office/drawing/2014/main" val="2811936609"/>
                    </a:ext>
                  </a:extLst>
                </a:gridCol>
                <a:gridCol w="1039660">
                  <a:extLst>
                    <a:ext uri="{9D8B030D-6E8A-4147-A177-3AD203B41FA5}">
                      <a16:colId xmlns:a16="http://schemas.microsoft.com/office/drawing/2014/main" val="2108986737"/>
                    </a:ext>
                  </a:extLst>
                </a:gridCol>
                <a:gridCol w="1039660">
                  <a:extLst>
                    <a:ext uri="{9D8B030D-6E8A-4147-A177-3AD203B41FA5}">
                      <a16:colId xmlns:a16="http://schemas.microsoft.com/office/drawing/2014/main" val="3637872993"/>
                    </a:ext>
                  </a:extLst>
                </a:gridCol>
                <a:gridCol w="1017374">
                  <a:extLst>
                    <a:ext uri="{9D8B030D-6E8A-4147-A177-3AD203B41FA5}">
                      <a16:colId xmlns:a16="http://schemas.microsoft.com/office/drawing/2014/main" val="2970122498"/>
                    </a:ext>
                  </a:extLst>
                </a:gridCol>
                <a:gridCol w="1017374">
                  <a:extLst>
                    <a:ext uri="{9D8B030D-6E8A-4147-A177-3AD203B41FA5}">
                      <a16:colId xmlns:a16="http://schemas.microsoft.com/office/drawing/2014/main" val="4277111971"/>
                    </a:ext>
                  </a:extLst>
                </a:gridCol>
              </a:tblGrid>
              <a:tr h="827619">
                <a:tc rowSpan="2" gridSpan="2">
                  <a:txBody>
                    <a:bodyPr/>
                    <a:lstStyle/>
                    <a:p>
                      <a:pPr algn="ctr">
                        <a:lnSpc>
                          <a:spcPct val="107000"/>
                        </a:lnSpc>
                        <a:spcBef>
                          <a:spcPts val="100"/>
                        </a:spcBef>
                        <a:spcAft>
                          <a:spcPts val="100"/>
                        </a:spcAft>
                      </a:pPr>
                      <a:r>
                        <a:rPr lang="nl-NL" sz="1200" kern="0" dirty="0">
                          <a:effectLst/>
                        </a:rPr>
                        <a:t>Beroepscategorieën (1 digit)</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B w="38100" cmpd="sng">
                      <a:noFill/>
                    </a:lnB>
                    <a:solidFill>
                      <a:schemeClr val="tx2"/>
                    </a:solidFill>
                  </a:tcPr>
                </a:tc>
                <a:tc rowSpan="2" hMerge="1">
                  <a:txBody>
                    <a:bodyPr/>
                    <a:lstStyle/>
                    <a:p>
                      <a:endParaRPr lang="fr-BE"/>
                    </a:p>
                  </a:txBody>
                  <a:tcPr/>
                </a:tc>
                <a:tc gridSpan="3">
                  <a:txBody>
                    <a:bodyPr/>
                    <a:lstStyle/>
                    <a:p>
                      <a:pPr algn="ctr">
                        <a:lnSpc>
                          <a:spcPct val="107000"/>
                        </a:lnSpc>
                        <a:spcBef>
                          <a:spcPts val="100"/>
                        </a:spcBef>
                        <a:spcAft>
                          <a:spcPts val="100"/>
                        </a:spcAft>
                      </a:pPr>
                      <a:r>
                        <a:rPr lang="nl-NL" sz="1200" kern="0" dirty="0">
                          <a:effectLst/>
                        </a:rPr>
                        <a:t>Hoge blootstelling, hoge complementariteit</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solidFill>
                      <a:schemeClr val="tx2"/>
                    </a:solidFill>
                  </a:tcPr>
                </a:tc>
                <a:tc hMerge="1">
                  <a:txBody>
                    <a:bodyPr/>
                    <a:lstStyle/>
                    <a:p>
                      <a:endParaRPr lang="fr-BE"/>
                    </a:p>
                  </a:txBody>
                  <a:tcPr/>
                </a:tc>
                <a:tc hMerge="1">
                  <a:txBody>
                    <a:bodyPr/>
                    <a:lstStyle/>
                    <a:p>
                      <a:endParaRPr lang="fr-BE"/>
                    </a:p>
                  </a:txBody>
                  <a:tcPr/>
                </a:tc>
                <a:tc gridSpan="3">
                  <a:txBody>
                    <a:bodyPr/>
                    <a:lstStyle/>
                    <a:p>
                      <a:pPr algn="ctr">
                        <a:lnSpc>
                          <a:spcPct val="107000"/>
                        </a:lnSpc>
                        <a:spcBef>
                          <a:spcPts val="100"/>
                        </a:spcBef>
                        <a:spcAft>
                          <a:spcPts val="100"/>
                        </a:spcAft>
                      </a:pPr>
                      <a:r>
                        <a:rPr lang="nl-NL" sz="1200" kern="0" dirty="0">
                          <a:effectLst/>
                        </a:rPr>
                        <a:t>Hoge blootstelling, lage complementariteit</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solidFill>
                      <a:schemeClr val="tx2"/>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610443495"/>
                  </a:ext>
                </a:extLst>
              </a:tr>
              <a:tr h="293632">
                <a:tc gridSpan="2" vMerge="1">
                  <a:txBody>
                    <a:bodyPr/>
                    <a:lstStyle/>
                    <a:p>
                      <a:endParaRPr lang="fr-BE"/>
                    </a:p>
                  </a:txBody>
                  <a:tcPr/>
                </a:tc>
                <a:tc hMerge="1" vMerge="1">
                  <a:txBody>
                    <a:bodyPr/>
                    <a:lstStyle/>
                    <a:p>
                      <a:endParaRPr lang="fr-BE"/>
                    </a:p>
                  </a:txBody>
                  <a:tcPr/>
                </a:tc>
                <a:tc>
                  <a:txBody>
                    <a:bodyPr/>
                    <a:lstStyle/>
                    <a:p>
                      <a:pPr algn="ctr">
                        <a:lnSpc>
                          <a:spcPct val="107000"/>
                        </a:lnSpc>
                        <a:spcBef>
                          <a:spcPts val="100"/>
                        </a:spcBef>
                        <a:spcAft>
                          <a:spcPts val="100"/>
                        </a:spcAft>
                      </a:pPr>
                      <a:r>
                        <a:rPr lang="nl-NL" sz="1200" kern="0" dirty="0">
                          <a:solidFill>
                            <a:schemeClr val="bg1"/>
                          </a:solidFill>
                          <a:effectLst/>
                        </a:rPr>
                        <a:t>Brussel</a:t>
                      </a:r>
                      <a:endParaRPr lang="fr-BE" sz="1200" kern="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B w="12700" cmpd="sng">
                      <a:noFill/>
                    </a:lnB>
                    <a:solidFill>
                      <a:schemeClr val="tx2"/>
                    </a:solidFill>
                  </a:tcPr>
                </a:tc>
                <a:tc>
                  <a:txBody>
                    <a:bodyPr/>
                    <a:lstStyle/>
                    <a:p>
                      <a:pPr algn="ctr">
                        <a:lnSpc>
                          <a:spcPct val="107000"/>
                        </a:lnSpc>
                        <a:spcBef>
                          <a:spcPts val="100"/>
                        </a:spcBef>
                        <a:spcAft>
                          <a:spcPts val="100"/>
                        </a:spcAft>
                      </a:pPr>
                      <a:r>
                        <a:rPr lang="nl-NL" sz="1200" kern="0" dirty="0">
                          <a:solidFill>
                            <a:schemeClr val="bg1"/>
                          </a:solidFill>
                          <a:effectLst/>
                        </a:rPr>
                        <a:t>Vlaanderen</a:t>
                      </a:r>
                      <a:endParaRPr lang="fr-BE" sz="1200" kern="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B w="12700" cmpd="sng">
                      <a:noFill/>
                    </a:lnB>
                    <a:solidFill>
                      <a:schemeClr val="tx2"/>
                    </a:solidFill>
                  </a:tcPr>
                </a:tc>
                <a:tc>
                  <a:txBody>
                    <a:bodyPr/>
                    <a:lstStyle/>
                    <a:p>
                      <a:pPr algn="ctr">
                        <a:lnSpc>
                          <a:spcPct val="107000"/>
                        </a:lnSpc>
                        <a:spcBef>
                          <a:spcPts val="100"/>
                        </a:spcBef>
                        <a:spcAft>
                          <a:spcPts val="100"/>
                        </a:spcAft>
                      </a:pPr>
                      <a:r>
                        <a:rPr lang="nl-NL" sz="1200" kern="0" dirty="0">
                          <a:solidFill>
                            <a:schemeClr val="bg1"/>
                          </a:solidFill>
                          <a:effectLst/>
                        </a:rPr>
                        <a:t>Wallonië</a:t>
                      </a:r>
                      <a:endParaRPr lang="fr-BE" sz="1200" kern="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B w="12700" cmpd="sng">
                      <a:noFill/>
                    </a:lnB>
                    <a:solidFill>
                      <a:schemeClr val="tx2"/>
                    </a:solidFill>
                  </a:tcPr>
                </a:tc>
                <a:tc>
                  <a:txBody>
                    <a:bodyPr/>
                    <a:lstStyle/>
                    <a:p>
                      <a:pPr algn="ctr">
                        <a:lnSpc>
                          <a:spcPct val="107000"/>
                        </a:lnSpc>
                        <a:spcBef>
                          <a:spcPts val="100"/>
                        </a:spcBef>
                        <a:spcAft>
                          <a:spcPts val="100"/>
                        </a:spcAft>
                      </a:pPr>
                      <a:r>
                        <a:rPr lang="nl-NL" sz="1200" kern="0" dirty="0">
                          <a:solidFill>
                            <a:schemeClr val="bg1"/>
                          </a:solidFill>
                          <a:effectLst/>
                        </a:rPr>
                        <a:t>Brussel</a:t>
                      </a:r>
                      <a:endParaRPr lang="fr-BE" sz="1200" kern="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B w="12700" cmpd="sng">
                      <a:noFill/>
                    </a:lnB>
                    <a:solidFill>
                      <a:schemeClr val="tx2"/>
                    </a:solidFill>
                  </a:tcPr>
                </a:tc>
                <a:tc>
                  <a:txBody>
                    <a:bodyPr/>
                    <a:lstStyle/>
                    <a:p>
                      <a:pPr algn="ctr">
                        <a:lnSpc>
                          <a:spcPct val="107000"/>
                        </a:lnSpc>
                        <a:spcBef>
                          <a:spcPts val="100"/>
                        </a:spcBef>
                        <a:spcAft>
                          <a:spcPts val="100"/>
                        </a:spcAft>
                      </a:pPr>
                      <a:r>
                        <a:rPr lang="nl-NL" sz="1200" kern="0" dirty="0">
                          <a:solidFill>
                            <a:schemeClr val="bg1"/>
                          </a:solidFill>
                          <a:effectLst/>
                        </a:rPr>
                        <a:t>Vlaanderen</a:t>
                      </a:r>
                      <a:endParaRPr lang="fr-BE" sz="1200" kern="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B w="12700" cmpd="sng">
                      <a:noFill/>
                    </a:lnB>
                    <a:solidFill>
                      <a:schemeClr val="tx2"/>
                    </a:solidFill>
                  </a:tcPr>
                </a:tc>
                <a:tc>
                  <a:txBody>
                    <a:bodyPr/>
                    <a:lstStyle/>
                    <a:p>
                      <a:pPr algn="ctr">
                        <a:lnSpc>
                          <a:spcPct val="107000"/>
                        </a:lnSpc>
                        <a:spcBef>
                          <a:spcPts val="100"/>
                        </a:spcBef>
                        <a:spcAft>
                          <a:spcPts val="100"/>
                        </a:spcAft>
                      </a:pPr>
                      <a:r>
                        <a:rPr lang="nl-NL" sz="1200" kern="0" dirty="0">
                          <a:solidFill>
                            <a:schemeClr val="bg1"/>
                          </a:solidFill>
                          <a:effectLst/>
                        </a:rPr>
                        <a:t>Wallonië</a:t>
                      </a:r>
                      <a:endParaRPr lang="fr-BE" sz="1200" kern="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B w="12700" cmpd="sng">
                      <a:noFill/>
                    </a:lnB>
                    <a:solidFill>
                      <a:schemeClr val="tx2"/>
                    </a:solidFill>
                  </a:tcPr>
                </a:tc>
                <a:extLst>
                  <a:ext uri="{0D108BD9-81ED-4DB2-BD59-A6C34878D82A}">
                    <a16:rowId xmlns:a16="http://schemas.microsoft.com/office/drawing/2014/main" val="537170320"/>
                  </a:ext>
                </a:extLst>
              </a:tr>
              <a:tr h="293632">
                <a:tc>
                  <a:txBody>
                    <a:bodyPr/>
                    <a:lstStyle/>
                    <a:p>
                      <a:pPr algn="ctr">
                        <a:lnSpc>
                          <a:spcPct val="107000"/>
                        </a:lnSpc>
                        <a:spcBef>
                          <a:spcPts val="100"/>
                        </a:spcBef>
                        <a:spcAft>
                          <a:spcPts val="100"/>
                        </a:spcAft>
                      </a:pPr>
                      <a:r>
                        <a:rPr lang="nl-NL" sz="1200" kern="0" dirty="0">
                          <a:solidFill>
                            <a:schemeClr val="tx2"/>
                          </a:solidFill>
                          <a:effectLst/>
                        </a:rPr>
                        <a:t>0</a:t>
                      </a:r>
                      <a:endParaRPr lang="fr-BE" sz="12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Beroepen bij de strijdkrachten</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53059485"/>
                  </a:ext>
                </a:extLst>
              </a:tr>
              <a:tr h="293632">
                <a:tc>
                  <a:txBody>
                    <a:bodyPr/>
                    <a:lstStyle/>
                    <a:p>
                      <a:pPr algn="ctr">
                        <a:lnSpc>
                          <a:spcPct val="107000"/>
                        </a:lnSpc>
                        <a:spcBef>
                          <a:spcPts val="100"/>
                        </a:spcBef>
                        <a:spcAft>
                          <a:spcPts val="100"/>
                        </a:spcAft>
                      </a:pPr>
                      <a:r>
                        <a:rPr lang="nl-NL" sz="1200" kern="0" dirty="0">
                          <a:solidFill>
                            <a:schemeClr val="tx2"/>
                          </a:solidFill>
                          <a:effectLst/>
                        </a:rPr>
                        <a:t>1</a:t>
                      </a:r>
                      <a:endParaRPr lang="fr-BE" sz="12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Managers</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84.256</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3A1">
                        <a:alpha val="10196"/>
                      </a:srgbClr>
                    </a:solidFill>
                  </a:tcPr>
                </a:tc>
                <a:tc>
                  <a:txBody>
                    <a:bodyPr/>
                    <a:lstStyle/>
                    <a:p>
                      <a:pPr algn="ctr">
                        <a:lnSpc>
                          <a:spcPct val="107000"/>
                        </a:lnSpc>
                        <a:spcBef>
                          <a:spcPts val="100"/>
                        </a:spcBef>
                        <a:spcAft>
                          <a:spcPts val="100"/>
                        </a:spcAft>
                      </a:pPr>
                      <a:r>
                        <a:rPr lang="nl-NL" sz="1200" kern="0" dirty="0">
                          <a:effectLst/>
                        </a:rPr>
                        <a:t>177.046</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3A1">
                        <a:alpha val="10196"/>
                      </a:srgbClr>
                    </a:solidFill>
                  </a:tcPr>
                </a:tc>
                <a:tc>
                  <a:txBody>
                    <a:bodyPr/>
                    <a:lstStyle/>
                    <a:p>
                      <a:pPr algn="ctr">
                        <a:lnSpc>
                          <a:spcPct val="107000"/>
                        </a:lnSpc>
                        <a:spcBef>
                          <a:spcPts val="100"/>
                        </a:spcBef>
                        <a:spcAft>
                          <a:spcPts val="100"/>
                        </a:spcAft>
                      </a:pPr>
                      <a:r>
                        <a:rPr lang="nl-NL" sz="1200" kern="0" dirty="0">
                          <a:effectLst/>
                        </a:rPr>
                        <a:t>76.187</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3A1">
                        <a:alpha val="10196"/>
                      </a:srgbClr>
                    </a:solid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3A1">
                        <a:alpha val="10196"/>
                      </a:srgbClr>
                    </a:solid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3A1">
                        <a:alpha val="10196"/>
                      </a:srgbClr>
                    </a:solid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3A1">
                        <a:alpha val="10196"/>
                      </a:srgbClr>
                    </a:solidFill>
                  </a:tcPr>
                </a:tc>
                <a:extLst>
                  <a:ext uri="{0D108BD9-81ED-4DB2-BD59-A6C34878D82A}">
                    <a16:rowId xmlns:a16="http://schemas.microsoft.com/office/drawing/2014/main" val="3392359733"/>
                  </a:ext>
                </a:extLst>
              </a:tr>
              <a:tr h="293632">
                <a:tc>
                  <a:txBody>
                    <a:bodyPr/>
                    <a:lstStyle/>
                    <a:p>
                      <a:pPr algn="ctr">
                        <a:lnSpc>
                          <a:spcPct val="107000"/>
                        </a:lnSpc>
                        <a:spcBef>
                          <a:spcPts val="100"/>
                        </a:spcBef>
                        <a:spcAft>
                          <a:spcPts val="100"/>
                        </a:spcAft>
                      </a:pPr>
                      <a:r>
                        <a:rPr lang="nl-NL" sz="1200" kern="0" dirty="0">
                          <a:solidFill>
                            <a:schemeClr val="tx2"/>
                          </a:solidFill>
                          <a:effectLst/>
                        </a:rPr>
                        <a:t>2</a:t>
                      </a:r>
                      <a:endParaRPr lang="fr-BE" sz="12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Intellectuele, wetenschappelijke en artistieke beroepen</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172.564</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406.366</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192.474</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118.637</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279.376</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132.326</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5745709"/>
                  </a:ext>
                </a:extLst>
              </a:tr>
              <a:tr h="322161">
                <a:tc>
                  <a:txBody>
                    <a:bodyPr/>
                    <a:lstStyle/>
                    <a:p>
                      <a:pPr algn="ctr">
                        <a:lnSpc>
                          <a:spcPct val="107000"/>
                        </a:lnSpc>
                        <a:spcBef>
                          <a:spcPts val="100"/>
                        </a:spcBef>
                        <a:spcAft>
                          <a:spcPts val="100"/>
                        </a:spcAft>
                      </a:pPr>
                      <a:r>
                        <a:rPr lang="nl-NL" sz="1200" kern="0" dirty="0">
                          <a:solidFill>
                            <a:schemeClr val="tx2"/>
                          </a:solidFill>
                          <a:effectLst/>
                        </a:rPr>
                        <a:t>3</a:t>
                      </a:r>
                      <a:endParaRPr lang="fr-BE" sz="12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Technici en verwante beroepen</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44.944</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144.372</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51.748</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71.910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230.995</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82.797</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extLst>
                  <a:ext uri="{0D108BD9-81ED-4DB2-BD59-A6C34878D82A}">
                    <a16:rowId xmlns:a16="http://schemas.microsoft.com/office/drawing/2014/main" val="2304675171"/>
                  </a:ext>
                </a:extLst>
              </a:tr>
              <a:tr h="293632">
                <a:tc>
                  <a:txBody>
                    <a:bodyPr/>
                    <a:lstStyle/>
                    <a:p>
                      <a:pPr algn="ctr">
                        <a:lnSpc>
                          <a:spcPct val="107000"/>
                        </a:lnSpc>
                        <a:spcBef>
                          <a:spcPts val="100"/>
                        </a:spcBef>
                        <a:spcAft>
                          <a:spcPts val="100"/>
                        </a:spcAft>
                      </a:pPr>
                      <a:r>
                        <a:rPr lang="nl-NL" sz="1200" kern="0" dirty="0">
                          <a:solidFill>
                            <a:schemeClr val="tx2"/>
                          </a:solidFill>
                          <a:effectLst/>
                        </a:rPr>
                        <a:t>4</a:t>
                      </a:r>
                      <a:endParaRPr lang="fr-BE" sz="12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Administratief personeel</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107.710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323.061</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147.782</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6432594"/>
                  </a:ext>
                </a:extLst>
              </a:tr>
              <a:tr h="334095">
                <a:tc>
                  <a:txBody>
                    <a:bodyPr/>
                    <a:lstStyle/>
                    <a:p>
                      <a:pPr algn="ctr">
                        <a:lnSpc>
                          <a:spcPct val="107000"/>
                        </a:lnSpc>
                        <a:spcBef>
                          <a:spcPts val="100"/>
                        </a:spcBef>
                        <a:spcAft>
                          <a:spcPts val="100"/>
                        </a:spcAft>
                      </a:pPr>
                      <a:r>
                        <a:rPr lang="nl-NL" sz="1200" kern="0" dirty="0">
                          <a:solidFill>
                            <a:schemeClr val="tx2"/>
                          </a:solidFill>
                          <a:effectLst/>
                        </a:rPr>
                        <a:t>5</a:t>
                      </a:r>
                      <a:endParaRPr lang="fr-BE" sz="12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Dienstverlenend personeel en verkopers</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11.989</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58.021</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26.415</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17.984</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87.032</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39.623</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extLst>
                  <a:ext uri="{0D108BD9-81ED-4DB2-BD59-A6C34878D82A}">
                    <a16:rowId xmlns:a16="http://schemas.microsoft.com/office/drawing/2014/main" val="1509693365"/>
                  </a:ext>
                </a:extLst>
              </a:tr>
              <a:tr h="379940">
                <a:tc>
                  <a:txBody>
                    <a:bodyPr/>
                    <a:lstStyle/>
                    <a:p>
                      <a:pPr algn="ctr">
                        <a:lnSpc>
                          <a:spcPct val="107000"/>
                        </a:lnSpc>
                        <a:spcBef>
                          <a:spcPts val="100"/>
                        </a:spcBef>
                        <a:spcAft>
                          <a:spcPts val="100"/>
                        </a:spcAft>
                      </a:pPr>
                      <a:r>
                        <a:rPr lang="nl-NL" sz="1200" kern="0" dirty="0">
                          <a:solidFill>
                            <a:schemeClr val="tx2"/>
                          </a:solidFill>
                          <a:effectLst/>
                        </a:rPr>
                        <a:t>6</a:t>
                      </a:r>
                      <a:endParaRPr lang="fr-BE" sz="12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Geschoolde landbouwers, bosbouwers en vissers</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9620229"/>
                  </a:ext>
                </a:extLst>
              </a:tr>
              <a:tr h="293632">
                <a:tc>
                  <a:txBody>
                    <a:bodyPr/>
                    <a:lstStyle/>
                    <a:p>
                      <a:pPr algn="ctr">
                        <a:lnSpc>
                          <a:spcPct val="107000"/>
                        </a:lnSpc>
                        <a:spcBef>
                          <a:spcPts val="100"/>
                        </a:spcBef>
                        <a:spcAft>
                          <a:spcPts val="100"/>
                        </a:spcAft>
                      </a:pPr>
                      <a:r>
                        <a:rPr lang="nl-NL" sz="1200" kern="0" dirty="0">
                          <a:solidFill>
                            <a:schemeClr val="tx2"/>
                          </a:solidFill>
                          <a:effectLst/>
                        </a:rPr>
                        <a:t>7</a:t>
                      </a:r>
                      <a:endParaRPr lang="fr-BE" sz="12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Ambachtslieden</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4.122</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30.993</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13.098</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extLst>
                  <a:ext uri="{0D108BD9-81ED-4DB2-BD59-A6C34878D82A}">
                    <a16:rowId xmlns:a16="http://schemas.microsoft.com/office/drawing/2014/main" val="3891726493"/>
                  </a:ext>
                </a:extLst>
              </a:tr>
              <a:tr h="293632">
                <a:tc>
                  <a:txBody>
                    <a:bodyPr/>
                    <a:lstStyle/>
                    <a:p>
                      <a:pPr algn="ctr">
                        <a:lnSpc>
                          <a:spcPct val="107000"/>
                        </a:lnSpc>
                        <a:spcBef>
                          <a:spcPts val="100"/>
                        </a:spcBef>
                        <a:spcAft>
                          <a:spcPts val="100"/>
                        </a:spcAft>
                      </a:pPr>
                      <a:r>
                        <a:rPr lang="nl-NL" sz="1200" kern="0" dirty="0">
                          <a:solidFill>
                            <a:schemeClr val="tx2"/>
                          </a:solidFill>
                          <a:effectLst/>
                        </a:rPr>
                        <a:t>8</a:t>
                      </a:r>
                      <a:endParaRPr lang="fr-BE" sz="12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Bedieners van machines en installaties, assembleurs</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985259"/>
                  </a:ext>
                </a:extLst>
              </a:tr>
              <a:tr h="293632">
                <a:tc>
                  <a:txBody>
                    <a:bodyPr/>
                    <a:lstStyle/>
                    <a:p>
                      <a:pPr algn="ctr">
                        <a:lnSpc>
                          <a:spcPct val="107000"/>
                        </a:lnSpc>
                        <a:spcBef>
                          <a:spcPts val="100"/>
                        </a:spcBef>
                        <a:spcAft>
                          <a:spcPts val="100"/>
                        </a:spcAft>
                      </a:pPr>
                      <a:r>
                        <a:rPr lang="nl-NL" sz="1200" kern="0" dirty="0">
                          <a:solidFill>
                            <a:schemeClr val="tx2"/>
                          </a:solidFill>
                          <a:effectLst/>
                        </a:rPr>
                        <a:t>9</a:t>
                      </a:r>
                      <a:endParaRPr lang="fr-BE" sz="12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Elementaire beroepen</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a:effectLst/>
                        </a:rPr>
                        <a:t>0</a:t>
                      </a:r>
                      <a:endParaRPr lang="fr-BE" sz="12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a:effectLst/>
                        </a:rPr>
                        <a:t>0</a:t>
                      </a:r>
                      <a:endParaRPr lang="fr-BE" sz="12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kern="0" dirty="0">
                          <a:effectLst/>
                        </a:rPr>
                        <a:t>0</a:t>
                      </a:r>
                      <a:endParaRPr lang="fr-BE" sz="12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extLst>
                  <a:ext uri="{0D108BD9-81ED-4DB2-BD59-A6C34878D82A}">
                    <a16:rowId xmlns:a16="http://schemas.microsoft.com/office/drawing/2014/main" val="2181363575"/>
                  </a:ext>
                </a:extLst>
              </a:tr>
              <a:tr h="293632">
                <a:tc gridSpan="2">
                  <a:txBody>
                    <a:bodyPr/>
                    <a:lstStyle/>
                    <a:p>
                      <a:pPr algn="ctr">
                        <a:lnSpc>
                          <a:spcPct val="107000"/>
                        </a:lnSpc>
                        <a:spcBef>
                          <a:spcPts val="100"/>
                        </a:spcBef>
                        <a:spcAft>
                          <a:spcPts val="100"/>
                        </a:spcAft>
                      </a:pPr>
                      <a:r>
                        <a:rPr lang="nl-NL" sz="1200" kern="0" dirty="0">
                          <a:solidFill>
                            <a:schemeClr val="tx2"/>
                          </a:solidFill>
                          <a:effectLst/>
                        </a:rPr>
                        <a:t>TOTAAL (in aantal)</a:t>
                      </a:r>
                      <a:endParaRPr lang="fr-BE" sz="12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fr-BE"/>
                    </a:p>
                  </a:txBody>
                  <a:tcPr/>
                </a:tc>
                <a:tc>
                  <a:txBody>
                    <a:bodyPr/>
                    <a:lstStyle/>
                    <a:p>
                      <a:pPr algn="ctr">
                        <a:lnSpc>
                          <a:spcPct val="107000"/>
                        </a:lnSpc>
                        <a:spcBef>
                          <a:spcPts val="100"/>
                        </a:spcBef>
                        <a:spcAft>
                          <a:spcPts val="100"/>
                        </a:spcAft>
                      </a:pPr>
                      <a:r>
                        <a:rPr lang="nl-NL" sz="1200" b="1" kern="0" dirty="0">
                          <a:solidFill>
                            <a:schemeClr val="tx2"/>
                          </a:solidFill>
                          <a:effectLst/>
                        </a:rPr>
                        <a:t>317.874</a:t>
                      </a:r>
                      <a:endParaRPr lang="fr-BE" sz="12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b="1" kern="0" dirty="0">
                          <a:solidFill>
                            <a:schemeClr val="tx2"/>
                          </a:solidFill>
                          <a:effectLst/>
                        </a:rPr>
                        <a:t>816.797</a:t>
                      </a:r>
                      <a:endParaRPr lang="fr-BE" sz="12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b="1" kern="0" dirty="0">
                          <a:solidFill>
                            <a:schemeClr val="tx2"/>
                          </a:solidFill>
                          <a:effectLst/>
                        </a:rPr>
                        <a:t>359.923</a:t>
                      </a:r>
                      <a:endParaRPr lang="fr-BE" sz="12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b="1" kern="0" dirty="0">
                          <a:solidFill>
                            <a:schemeClr val="tx2"/>
                          </a:solidFill>
                          <a:effectLst/>
                        </a:rPr>
                        <a:t>316.241</a:t>
                      </a:r>
                      <a:endParaRPr lang="fr-BE" sz="12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b="1" kern="0" dirty="0">
                          <a:solidFill>
                            <a:schemeClr val="tx2"/>
                          </a:solidFill>
                          <a:effectLst/>
                        </a:rPr>
                        <a:t>920.464</a:t>
                      </a:r>
                      <a:endParaRPr lang="fr-BE" sz="12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7000"/>
                        </a:lnSpc>
                        <a:spcBef>
                          <a:spcPts val="100"/>
                        </a:spcBef>
                        <a:spcAft>
                          <a:spcPts val="100"/>
                        </a:spcAft>
                      </a:pPr>
                      <a:r>
                        <a:rPr lang="nl-NL" sz="1200" b="1" kern="0" dirty="0">
                          <a:solidFill>
                            <a:schemeClr val="tx2"/>
                          </a:solidFill>
                          <a:effectLst/>
                        </a:rPr>
                        <a:t>402.528</a:t>
                      </a:r>
                      <a:endParaRPr lang="fr-BE" sz="12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1283095"/>
                  </a:ext>
                </a:extLst>
              </a:tr>
              <a:tr h="264282">
                <a:tc gridSpan="2">
                  <a:txBody>
                    <a:bodyPr/>
                    <a:lstStyle/>
                    <a:p>
                      <a:pPr algn="ctr">
                        <a:lnSpc>
                          <a:spcPct val="107000"/>
                        </a:lnSpc>
                        <a:spcBef>
                          <a:spcPts val="100"/>
                        </a:spcBef>
                        <a:spcAft>
                          <a:spcPts val="100"/>
                        </a:spcAft>
                      </a:pPr>
                      <a:r>
                        <a:rPr lang="nl-NL" sz="1200" kern="0" dirty="0">
                          <a:solidFill>
                            <a:schemeClr val="tx2"/>
                          </a:solidFill>
                          <a:effectLst/>
                        </a:rPr>
                        <a:t>TOTAAL (in %)</a:t>
                      </a:r>
                      <a:endParaRPr lang="fr-BE" sz="12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hMerge="1">
                  <a:txBody>
                    <a:bodyPr/>
                    <a:lstStyle/>
                    <a:p>
                      <a:endParaRPr lang="fr-BE"/>
                    </a:p>
                  </a:txBody>
                  <a:tcPr/>
                </a:tc>
                <a:tc>
                  <a:txBody>
                    <a:bodyPr/>
                    <a:lstStyle/>
                    <a:p>
                      <a:pPr algn="ctr">
                        <a:lnSpc>
                          <a:spcPct val="107000"/>
                        </a:lnSpc>
                        <a:spcBef>
                          <a:spcPts val="100"/>
                        </a:spcBef>
                        <a:spcAft>
                          <a:spcPts val="100"/>
                        </a:spcAft>
                      </a:pPr>
                      <a:r>
                        <a:rPr lang="nl-NL" sz="1200" b="1" kern="0" dirty="0">
                          <a:solidFill>
                            <a:schemeClr val="tx2"/>
                          </a:solidFill>
                          <a:effectLst/>
                          <a:highlight>
                            <a:srgbClr val="00FFFF"/>
                          </a:highlight>
                        </a:rPr>
                        <a:t>39%</a:t>
                      </a:r>
                      <a:endParaRPr lang="fr-BE" sz="1200" b="1" kern="100" dirty="0">
                        <a:solidFill>
                          <a:schemeClr val="tx2"/>
                        </a:solidFill>
                        <a:effectLst/>
                        <a:highlight>
                          <a:srgbClr val="00FFFF"/>
                        </a:highligh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b="1" kern="0" dirty="0">
                          <a:solidFill>
                            <a:schemeClr val="tx2"/>
                          </a:solidFill>
                          <a:effectLst/>
                        </a:rPr>
                        <a:t>30%</a:t>
                      </a:r>
                      <a:endParaRPr lang="fr-BE" sz="12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b="1" kern="0" dirty="0">
                          <a:solidFill>
                            <a:schemeClr val="tx2"/>
                          </a:solidFill>
                          <a:effectLst/>
                        </a:rPr>
                        <a:t>30%</a:t>
                      </a:r>
                      <a:endParaRPr lang="fr-BE" sz="12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b="1" kern="0" dirty="0">
                          <a:solidFill>
                            <a:schemeClr val="tx2"/>
                          </a:solidFill>
                          <a:effectLst/>
                          <a:highlight>
                            <a:srgbClr val="00FFFF"/>
                          </a:highlight>
                        </a:rPr>
                        <a:t>39%</a:t>
                      </a:r>
                      <a:endParaRPr lang="fr-BE" sz="1200" b="1" kern="100" dirty="0">
                        <a:solidFill>
                          <a:schemeClr val="tx2"/>
                        </a:solidFill>
                        <a:effectLst/>
                        <a:highlight>
                          <a:srgbClr val="00FFFF"/>
                        </a:highligh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b="1" kern="0" dirty="0">
                          <a:solidFill>
                            <a:schemeClr val="tx2"/>
                          </a:solidFill>
                          <a:effectLst/>
                        </a:rPr>
                        <a:t>33%</a:t>
                      </a:r>
                      <a:endParaRPr lang="fr-BE" sz="12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ctr">
                        <a:lnSpc>
                          <a:spcPct val="107000"/>
                        </a:lnSpc>
                        <a:spcBef>
                          <a:spcPts val="100"/>
                        </a:spcBef>
                        <a:spcAft>
                          <a:spcPts val="100"/>
                        </a:spcAft>
                      </a:pPr>
                      <a:r>
                        <a:rPr lang="nl-NL" sz="1200" b="1" kern="0" dirty="0">
                          <a:solidFill>
                            <a:schemeClr val="tx2"/>
                          </a:solidFill>
                          <a:effectLst/>
                        </a:rPr>
                        <a:t>34%</a:t>
                      </a:r>
                      <a:endParaRPr lang="fr-BE" sz="12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extLst>
                  <a:ext uri="{0D108BD9-81ED-4DB2-BD59-A6C34878D82A}">
                    <a16:rowId xmlns:a16="http://schemas.microsoft.com/office/drawing/2014/main" val="3494643055"/>
                  </a:ext>
                </a:extLst>
              </a:tr>
            </a:tbl>
          </a:graphicData>
        </a:graphic>
      </p:graphicFrame>
      <p:sp>
        <p:nvSpPr>
          <p:cNvPr id="4" name="Espace réservé du numéro de diapositive 3">
            <a:extLst>
              <a:ext uri="{FF2B5EF4-FFF2-40B4-BE49-F238E27FC236}">
                <a16:creationId xmlns:a16="http://schemas.microsoft.com/office/drawing/2014/main" id="{BFCDFC39-6665-38B3-669F-642A8884B66F}"/>
              </a:ext>
            </a:extLst>
          </p:cNvPr>
          <p:cNvSpPr>
            <a:spLocks noGrp="1"/>
          </p:cNvSpPr>
          <p:nvPr>
            <p:ph type="sldNum" sz="quarter" idx="12"/>
          </p:nvPr>
        </p:nvSpPr>
        <p:spPr/>
        <p:txBody>
          <a:bodyPr/>
          <a:lstStyle/>
          <a:p>
            <a:fld id="{1D9127E2-AB4D-4945-AA58-F21F63396C42}" type="slidenum">
              <a:rPr lang="fr-FR" smtClean="0"/>
              <a:pPr/>
              <a:t>14</a:t>
            </a:fld>
            <a:endParaRPr lang="fr-FR" dirty="0"/>
          </a:p>
        </p:txBody>
      </p:sp>
    </p:spTree>
    <p:extLst>
      <p:ext uri="{BB962C8B-B14F-4D97-AF65-F5344CB8AC3E}">
        <p14:creationId xmlns:p14="http://schemas.microsoft.com/office/powerpoint/2010/main" val="878257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28CE7D-4CCC-DF12-996C-7B0B5D2FF4A4}"/>
              </a:ext>
            </a:extLst>
          </p:cNvPr>
          <p:cNvSpPr>
            <a:spLocks noGrp="1"/>
          </p:cNvSpPr>
          <p:nvPr>
            <p:ph type="title"/>
          </p:nvPr>
        </p:nvSpPr>
        <p:spPr>
          <a:xfrm>
            <a:off x="515260" y="955794"/>
            <a:ext cx="10827654" cy="1325563"/>
          </a:xfrm>
        </p:spPr>
        <p:txBody>
          <a:bodyPr>
            <a:normAutofit/>
          </a:bodyPr>
          <a:lstStyle/>
          <a:p>
            <a:r>
              <a:rPr lang="nl-NL" sz="3100" dirty="0"/>
              <a:t>Inschatting voor de werkende beroepsbevolking</a:t>
            </a:r>
            <a:br>
              <a:rPr lang="fr-FR" dirty="0"/>
            </a:br>
            <a:endParaRPr lang="fr-BE" dirty="0"/>
          </a:p>
        </p:txBody>
      </p:sp>
      <p:graphicFrame>
        <p:nvGraphicFramePr>
          <p:cNvPr id="6" name="Espace réservé du contenu 5">
            <a:extLst>
              <a:ext uri="{FF2B5EF4-FFF2-40B4-BE49-F238E27FC236}">
                <a16:creationId xmlns:a16="http://schemas.microsoft.com/office/drawing/2014/main" id="{DCBBD95F-BA6A-90AC-ECBD-B7FE108593AA}"/>
              </a:ext>
            </a:extLst>
          </p:cNvPr>
          <p:cNvGraphicFramePr>
            <a:graphicFrameLocks noGrp="1"/>
          </p:cNvGraphicFramePr>
          <p:nvPr>
            <p:ph idx="1"/>
          </p:nvPr>
        </p:nvGraphicFramePr>
        <p:xfrm>
          <a:off x="515260" y="1677725"/>
          <a:ext cx="10827655" cy="4833013"/>
        </p:xfrm>
        <a:graphic>
          <a:graphicData uri="http://schemas.openxmlformats.org/drawingml/2006/table">
            <a:tbl>
              <a:tblPr firstRow="1" firstCol="1" bandRow="1">
                <a:tableStyleId>{5C22544A-7EE6-4342-B048-85BDC9FD1C3A}</a:tableStyleId>
              </a:tblPr>
              <a:tblGrid>
                <a:gridCol w="538625">
                  <a:extLst>
                    <a:ext uri="{9D8B030D-6E8A-4147-A177-3AD203B41FA5}">
                      <a16:colId xmlns:a16="http://schemas.microsoft.com/office/drawing/2014/main" val="3417590712"/>
                    </a:ext>
                  </a:extLst>
                </a:gridCol>
                <a:gridCol w="4061766">
                  <a:extLst>
                    <a:ext uri="{9D8B030D-6E8A-4147-A177-3AD203B41FA5}">
                      <a16:colId xmlns:a16="http://schemas.microsoft.com/office/drawing/2014/main" val="2862196448"/>
                    </a:ext>
                  </a:extLst>
                </a:gridCol>
                <a:gridCol w="1171088">
                  <a:extLst>
                    <a:ext uri="{9D8B030D-6E8A-4147-A177-3AD203B41FA5}">
                      <a16:colId xmlns:a16="http://schemas.microsoft.com/office/drawing/2014/main" val="2790380061"/>
                    </a:ext>
                  </a:extLst>
                </a:gridCol>
                <a:gridCol w="995533">
                  <a:extLst>
                    <a:ext uri="{9D8B030D-6E8A-4147-A177-3AD203B41FA5}">
                      <a16:colId xmlns:a16="http://schemas.microsoft.com/office/drawing/2014/main" val="483908484"/>
                    </a:ext>
                  </a:extLst>
                </a:gridCol>
                <a:gridCol w="1036969">
                  <a:extLst>
                    <a:ext uri="{9D8B030D-6E8A-4147-A177-3AD203B41FA5}">
                      <a16:colId xmlns:a16="http://schemas.microsoft.com/office/drawing/2014/main" val="528475430"/>
                    </a:ext>
                  </a:extLst>
                </a:gridCol>
                <a:gridCol w="1036969">
                  <a:extLst>
                    <a:ext uri="{9D8B030D-6E8A-4147-A177-3AD203B41FA5}">
                      <a16:colId xmlns:a16="http://schemas.microsoft.com/office/drawing/2014/main" val="428445590"/>
                    </a:ext>
                  </a:extLst>
                </a:gridCol>
                <a:gridCol w="1026064">
                  <a:extLst>
                    <a:ext uri="{9D8B030D-6E8A-4147-A177-3AD203B41FA5}">
                      <a16:colId xmlns:a16="http://schemas.microsoft.com/office/drawing/2014/main" val="3068750299"/>
                    </a:ext>
                  </a:extLst>
                </a:gridCol>
                <a:gridCol w="960641">
                  <a:extLst>
                    <a:ext uri="{9D8B030D-6E8A-4147-A177-3AD203B41FA5}">
                      <a16:colId xmlns:a16="http://schemas.microsoft.com/office/drawing/2014/main" val="1616090783"/>
                    </a:ext>
                  </a:extLst>
                </a:gridCol>
              </a:tblGrid>
              <a:tr h="358068">
                <a:tc rowSpan="2" gridSpan="2">
                  <a:txBody>
                    <a:bodyPr/>
                    <a:lstStyle/>
                    <a:p>
                      <a:pPr algn="ctr">
                        <a:lnSpc>
                          <a:spcPct val="107000"/>
                        </a:lnSpc>
                        <a:spcBef>
                          <a:spcPts val="100"/>
                        </a:spcBef>
                        <a:spcAft>
                          <a:spcPts val="100"/>
                        </a:spcAft>
                      </a:pPr>
                      <a:r>
                        <a:rPr lang="nl-NL" sz="1200" kern="0" dirty="0">
                          <a:effectLst/>
                        </a:rPr>
                        <a:t>Beroepscategorieën (1 digit)</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B w="38100" cmpd="sng">
                      <a:noFill/>
                    </a:lnB>
                    <a:solidFill>
                      <a:schemeClr val="tx2"/>
                    </a:solidFill>
                  </a:tcPr>
                </a:tc>
                <a:tc rowSpan="2" hMerge="1">
                  <a:txBody>
                    <a:bodyPr/>
                    <a:lstStyle/>
                    <a:p>
                      <a:endParaRPr lang="fr-BE"/>
                    </a:p>
                  </a:txBody>
                  <a:tcPr/>
                </a:tc>
                <a:tc gridSpan="3">
                  <a:txBody>
                    <a:bodyPr/>
                    <a:lstStyle/>
                    <a:p>
                      <a:pPr algn="ctr">
                        <a:lnSpc>
                          <a:spcPct val="107000"/>
                        </a:lnSpc>
                        <a:spcBef>
                          <a:spcPts val="100"/>
                        </a:spcBef>
                        <a:spcAft>
                          <a:spcPts val="100"/>
                        </a:spcAft>
                      </a:pPr>
                      <a:r>
                        <a:rPr lang="nl-NL" sz="1200" kern="0" dirty="0">
                          <a:effectLst/>
                        </a:rPr>
                        <a:t>Hoge blootstelling, hoge complementariteit</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solidFill>
                      <a:schemeClr val="tx2"/>
                    </a:solidFill>
                  </a:tcPr>
                </a:tc>
                <a:tc hMerge="1">
                  <a:txBody>
                    <a:bodyPr/>
                    <a:lstStyle/>
                    <a:p>
                      <a:endParaRPr lang="fr-BE"/>
                    </a:p>
                  </a:txBody>
                  <a:tcPr/>
                </a:tc>
                <a:tc hMerge="1">
                  <a:txBody>
                    <a:bodyPr/>
                    <a:lstStyle/>
                    <a:p>
                      <a:endParaRPr lang="fr-BE"/>
                    </a:p>
                  </a:txBody>
                  <a:tcPr/>
                </a:tc>
                <a:tc gridSpan="3">
                  <a:txBody>
                    <a:bodyPr/>
                    <a:lstStyle/>
                    <a:p>
                      <a:pPr algn="ctr">
                        <a:lnSpc>
                          <a:spcPct val="107000"/>
                        </a:lnSpc>
                        <a:spcBef>
                          <a:spcPts val="100"/>
                        </a:spcBef>
                        <a:spcAft>
                          <a:spcPts val="100"/>
                        </a:spcAft>
                      </a:pPr>
                      <a:r>
                        <a:rPr lang="nl-NL" sz="1200" kern="0" dirty="0">
                          <a:effectLst/>
                        </a:rPr>
                        <a:t>Hoge blootstelling, lage complementariteit</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solidFill>
                      <a:schemeClr val="tx2"/>
                    </a:solidFill>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541475290"/>
                  </a:ext>
                </a:extLst>
              </a:tr>
              <a:tr h="327202">
                <a:tc gridSpan="2" vMerge="1">
                  <a:txBody>
                    <a:bodyPr/>
                    <a:lstStyle/>
                    <a:p>
                      <a:endParaRPr lang="fr-BE"/>
                    </a:p>
                  </a:txBody>
                  <a:tcPr/>
                </a:tc>
                <a:tc hMerge="1" vMerge="1">
                  <a:txBody>
                    <a:bodyPr/>
                    <a:lstStyle/>
                    <a:p>
                      <a:endParaRPr lang="fr-BE"/>
                    </a:p>
                  </a:txBody>
                  <a:tcPr/>
                </a:tc>
                <a:tc>
                  <a:txBody>
                    <a:bodyPr/>
                    <a:lstStyle/>
                    <a:p>
                      <a:pPr algn="ctr">
                        <a:lnSpc>
                          <a:spcPct val="107000"/>
                        </a:lnSpc>
                        <a:spcBef>
                          <a:spcPts val="100"/>
                        </a:spcBef>
                        <a:spcAft>
                          <a:spcPts val="100"/>
                        </a:spcAft>
                      </a:pPr>
                      <a:r>
                        <a:rPr lang="nl-NL" sz="1200" kern="0" dirty="0">
                          <a:solidFill>
                            <a:schemeClr val="bg1"/>
                          </a:solidFill>
                          <a:effectLst/>
                        </a:rPr>
                        <a:t>Brussel</a:t>
                      </a:r>
                      <a:endParaRPr lang="fr-BE" sz="1800" kern="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B w="12700" cmpd="sng">
                      <a:noFill/>
                    </a:lnB>
                    <a:solidFill>
                      <a:schemeClr val="tx2"/>
                    </a:solidFill>
                  </a:tcPr>
                </a:tc>
                <a:tc>
                  <a:txBody>
                    <a:bodyPr/>
                    <a:lstStyle/>
                    <a:p>
                      <a:pPr algn="ctr">
                        <a:lnSpc>
                          <a:spcPct val="107000"/>
                        </a:lnSpc>
                        <a:spcBef>
                          <a:spcPts val="100"/>
                        </a:spcBef>
                        <a:spcAft>
                          <a:spcPts val="100"/>
                        </a:spcAft>
                      </a:pPr>
                      <a:r>
                        <a:rPr lang="nl-NL" sz="1200" kern="0" dirty="0">
                          <a:solidFill>
                            <a:schemeClr val="bg1"/>
                          </a:solidFill>
                          <a:effectLst/>
                        </a:rPr>
                        <a:t>Vlaanderen</a:t>
                      </a:r>
                      <a:endParaRPr lang="fr-BE" sz="1800" kern="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B w="12700" cmpd="sng">
                      <a:noFill/>
                    </a:lnB>
                    <a:solidFill>
                      <a:schemeClr val="tx2"/>
                    </a:solidFill>
                  </a:tcPr>
                </a:tc>
                <a:tc>
                  <a:txBody>
                    <a:bodyPr/>
                    <a:lstStyle/>
                    <a:p>
                      <a:pPr algn="ctr">
                        <a:lnSpc>
                          <a:spcPct val="107000"/>
                        </a:lnSpc>
                        <a:spcBef>
                          <a:spcPts val="100"/>
                        </a:spcBef>
                        <a:spcAft>
                          <a:spcPts val="100"/>
                        </a:spcAft>
                      </a:pPr>
                      <a:r>
                        <a:rPr lang="nl-NL" sz="1200" kern="0" dirty="0">
                          <a:solidFill>
                            <a:schemeClr val="bg1"/>
                          </a:solidFill>
                          <a:effectLst/>
                        </a:rPr>
                        <a:t>Wallonië</a:t>
                      </a:r>
                      <a:endParaRPr lang="fr-BE" sz="1800" kern="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B w="12700" cmpd="sng">
                      <a:noFill/>
                    </a:lnB>
                    <a:solidFill>
                      <a:schemeClr val="tx2"/>
                    </a:solidFill>
                  </a:tcPr>
                </a:tc>
                <a:tc>
                  <a:txBody>
                    <a:bodyPr/>
                    <a:lstStyle/>
                    <a:p>
                      <a:pPr algn="ctr">
                        <a:lnSpc>
                          <a:spcPct val="107000"/>
                        </a:lnSpc>
                        <a:spcBef>
                          <a:spcPts val="100"/>
                        </a:spcBef>
                        <a:spcAft>
                          <a:spcPts val="100"/>
                        </a:spcAft>
                      </a:pPr>
                      <a:r>
                        <a:rPr lang="nl-NL" sz="1200" kern="0" dirty="0">
                          <a:solidFill>
                            <a:schemeClr val="bg1"/>
                          </a:solidFill>
                          <a:effectLst/>
                        </a:rPr>
                        <a:t>Brussel</a:t>
                      </a:r>
                      <a:endParaRPr lang="fr-BE" sz="1800" kern="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B w="12700" cmpd="sng">
                      <a:noFill/>
                    </a:lnB>
                    <a:solidFill>
                      <a:schemeClr val="tx2"/>
                    </a:solidFill>
                  </a:tcPr>
                </a:tc>
                <a:tc>
                  <a:txBody>
                    <a:bodyPr/>
                    <a:lstStyle/>
                    <a:p>
                      <a:pPr algn="ctr">
                        <a:lnSpc>
                          <a:spcPct val="107000"/>
                        </a:lnSpc>
                        <a:spcBef>
                          <a:spcPts val="100"/>
                        </a:spcBef>
                        <a:spcAft>
                          <a:spcPts val="100"/>
                        </a:spcAft>
                      </a:pPr>
                      <a:r>
                        <a:rPr lang="nl-NL" sz="1200" kern="0" dirty="0">
                          <a:solidFill>
                            <a:schemeClr val="bg1"/>
                          </a:solidFill>
                          <a:effectLst/>
                        </a:rPr>
                        <a:t>Vlaanderen</a:t>
                      </a:r>
                      <a:endParaRPr lang="fr-BE" sz="1800" kern="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B w="12700" cmpd="sng">
                      <a:noFill/>
                    </a:lnB>
                    <a:solidFill>
                      <a:schemeClr val="tx2"/>
                    </a:solidFill>
                  </a:tcPr>
                </a:tc>
                <a:tc>
                  <a:txBody>
                    <a:bodyPr/>
                    <a:lstStyle/>
                    <a:p>
                      <a:pPr algn="ctr">
                        <a:lnSpc>
                          <a:spcPct val="107000"/>
                        </a:lnSpc>
                        <a:spcBef>
                          <a:spcPts val="100"/>
                        </a:spcBef>
                        <a:spcAft>
                          <a:spcPts val="100"/>
                        </a:spcAft>
                      </a:pPr>
                      <a:r>
                        <a:rPr lang="nl-NL" sz="1200" kern="0" dirty="0">
                          <a:solidFill>
                            <a:schemeClr val="bg1"/>
                          </a:solidFill>
                          <a:effectLst/>
                        </a:rPr>
                        <a:t>Wallonië</a:t>
                      </a:r>
                      <a:endParaRPr lang="fr-BE" sz="1800" kern="1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B w="12700" cmpd="sng">
                      <a:noFill/>
                    </a:lnB>
                    <a:solidFill>
                      <a:schemeClr val="tx2"/>
                    </a:solidFill>
                  </a:tcPr>
                </a:tc>
                <a:extLst>
                  <a:ext uri="{0D108BD9-81ED-4DB2-BD59-A6C34878D82A}">
                    <a16:rowId xmlns:a16="http://schemas.microsoft.com/office/drawing/2014/main" val="762103593"/>
                  </a:ext>
                </a:extLst>
              </a:tr>
              <a:tr h="327202">
                <a:tc>
                  <a:txBody>
                    <a:bodyPr/>
                    <a:lstStyle/>
                    <a:p>
                      <a:pPr algn="ctr">
                        <a:lnSpc>
                          <a:spcPct val="107000"/>
                        </a:lnSpc>
                        <a:spcBef>
                          <a:spcPts val="100"/>
                        </a:spcBef>
                        <a:spcAft>
                          <a:spcPts val="100"/>
                        </a:spcAft>
                      </a:pPr>
                      <a:r>
                        <a:rPr lang="nl-NL" sz="1050" kern="0" dirty="0">
                          <a:solidFill>
                            <a:schemeClr val="tx2"/>
                          </a:solidFill>
                          <a:effectLst/>
                        </a:rPr>
                        <a:t>0</a:t>
                      </a:r>
                      <a:endParaRPr lang="fr-BE" sz="14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107000"/>
                        </a:lnSpc>
                        <a:spcBef>
                          <a:spcPts val="100"/>
                        </a:spcBef>
                        <a:spcAft>
                          <a:spcPts val="100"/>
                        </a:spcAft>
                      </a:pPr>
                      <a:r>
                        <a:rPr lang="nl-NL" sz="1200" kern="0" dirty="0">
                          <a:effectLst/>
                        </a:rPr>
                        <a:t>Beroepen bij de strijdkrachten</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a:effectLst/>
                        </a:rPr>
                        <a:t>0</a:t>
                      </a:r>
                      <a:endParaRPr lang="fr-BE" sz="18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a:effectLst/>
                        </a:rPr>
                        <a:t>0</a:t>
                      </a:r>
                      <a:endParaRPr lang="fr-BE" sz="18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a:effectLst/>
                        </a:rPr>
                        <a:t>0</a:t>
                      </a:r>
                      <a:endParaRPr lang="fr-BE" sz="18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a:effectLst/>
                        </a:rPr>
                        <a:t>0</a:t>
                      </a:r>
                      <a:endParaRPr lang="fr-BE" sz="18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372051"/>
                  </a:ext>
                </a:extLst>
              </a:tr>
              <a:tr h="327202">
                <a:tc>
                  <a:txBody>
                    <a:bodyPr/>
                    <a:lstStyle/>
                    <a:p>
                      <a:pPr algn="ctr">
                        <a:lnSpc>
                          <a:spcPct val="107000"/>
                        </a:lnSpc>
                        <a:spcBef>
                          <a:spcPts val="100"/>
                        </a:spcBef>
                        <a:spcAft>
                          <a:spcPts val="100"/>
                        </a:spcAft>
                      </a:pPr>
                      <a:r>
                        <a:rPr lang="nl-NL" sz="1050" kern="0" dirty="0">
                          <a:solidFill>
                            <a:schemeClr val="tx2"/>
                          </a:solidFill>
                          <a:effectLst/>
                        </a:rPr>
                        <a:t>1</a:t>
                      </a:r>
                      <a:endParaRPr lang="fr-BE" sz="14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l">
                        <a:lnSpc>
                          <a:spcPct val="107000"/>
                        </a:lnSpc>
                        <a:spcBef>
                          <a:spcPts val="100"/>
                        </a:spcBef>
                        <a:spcAft>
                          <a:spcPts val="100"/>
                        </a:spcAft>
                      </a:pPr>
                      <a:r>
                        <a:rPr lang="nl-NL" sz="1200" kern="0" dirty="0">
                          <a:effectLst/>
                        </a:rPr>
                        <a:t>Managers</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55.664</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197.846</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93.344</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extLst>
                  <a:ext uri="{0D108BD9-81ED-4DB2-BD59-A6C34878D82A}">
                    <a16:rowId xmlns:a16="http://schemas.microsoft.com/office/drawing/2014/main" val="1228183237"/>
                  </a:ext>
                </a:extLst>
              </a:tr>
              <a:tr h="352756">
                <a:tc>
                  <a:txBody>
                    <a:bodyPr/>
                    <a:lstStyle/>
                    <a:p>
                      <a:pPr algn="ctr">
                        <a:lnSpc>
                          <a:spcPct val="107000"/>
                        </a:lnSpc>
                        <a:spcBef>
                          <a:spcPts val="100"/>
                        </a:spcBef>
                        <a:spcAft>
                          <a:spcPts val="100"/>
                        </a:spcAft>
                      </a:pPr>
                      <a:r>
                        <a:rPr lang="nl-NL" sz="1050" kern="0" dirty="0">
                          <a:solidFill>
                            <a:schemeClr val="tx2"/>
                          </a:solidFill>
                          <a:effectLst/>
                        </a:rPr>
                        <a:t>2</a:t>
                      </a:r>
                      <a:endParaRPr lang="fr-BE" sz="14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7000"/>
                        </a:lnSpc>
                        <a:spcBef>
                          <a:spcPts val="100"/>
                        </a:spcBef>
                        <a:spcAft>
                          <a:spcPts val="100"/>
                        </a:spcAft>
                      </a:pPr>
                      <a:r>
                        <a:rPr lang="nl-NL" sz="1200" kern="0" dirty="0">
                          <a:effectLst/>
                        </a:rPr>
                        <a:t>Intellectuele, wetenschappelijke en artistieke beroepen</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dirty="0">
                          <a:effectLst/>
                        </a:rPr>
                        <a:t>107.541</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a:effectLst/>
                        </a:rPr>
                        <a:t>452.768</a:t>
                      </a:r>
                      <a:endParaRPr lang="fr-BE" sz="18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dirty="0">
                          <a:effectLst/>
                        </a:rPr>
                        <a:t>232.502</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a:effectLst/>
                        </a:rPr>
                        <a:t>73.934</a:t>
                      </a:r>
                      <a:endParaRPr lang="fr-BE" sz="18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a:effectLst/>
                        </a:rPr>
                        <a:t>311.278</a:t>
                      </a:r>
                      <a:endParaRPr lang="fr-BE" sz="18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a:effectLst/>
                        </a:rPr>
                        <a:t>159.845</a:t>
                      </a:r>
                      <a:endParaRPr lang="fr-BE" sz="18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0039198"/>
                  </a:ext>
                </a:extLst>
              </a:tr>
              <a:tr h="327202">
                <a:tc>
                  <a:txBody>
                    <a:bodyPr/>
                    <a:lstStyle/>
                    <a:p>
                      <a:pPr algn="ctr">
                        <a:lnSpc>
                          <a:spcPct val="107000"/>
                        </a:lnSpc>
                        <a:spcBef>
                          <a:spcPts val="100"/>
                        </a:spcBef>
                        <a:spcAft>
                          <a:spcPts val="100"/>
                        </a:spcAft>
                      </a:pPr>
                      <a:r>
                        <a:rPr lang="nl-NL" sz="1050" kern="0" dirty="0">
                          <a:solidFill>
                            <a:schemeClr val="tx2"/>
                          </a:solidFill>
                          <a:effectLst/>
                        </a:rPr>
                        <a:t>3</a:t>
                      </a:r>
                      <a:endParaRPr lang="fr-BE" sz="14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l">
                        <a:lnSpc>
                          <a:spcPct val="107000"/>
                        </a:lnSpc>
                        <a:spcBef>
                          <a:spcPts val="100"/>
                        </a:spcBef>
                        <a:spcAft>
                          <a:spcPts val="100"/>
                        </a:spcAft>
                      </a:pPr>
                      <a:r>
                        <a:rPr lang="nl-NL" sz="1200" kern="0" dirty="0">
                          <a:effectLst/>
                        </a:rPr>
                        <a:t>Technici en verwante beroepen</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23.446</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162.662</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61.646</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37.513</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260.259</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98.633</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extLst>
                  <a:ext uri="{0D108BD9-81ED-4DB2-BD59-A6C34878D82A}">
                    <a16:rowId xmlns:a16="http://schemas.microsoft.com/office/drawing/2014/main" val="1214487560"/>
                  </a:ext>
                </a:extLst>
              </a:tr>
              <a:tr h="327202">
                <a:tc>
                  <a:txBody>
                    <a:bodyPr/>
                    <a:lstStyle/>
                    <a:p>
                      <a:pPr algn="ctr">
                        <a:lnSpc>
                          <a:spcPct val="107000"/>
                        </a:lnSpc>
                        <a:spcBef>
                          <a:spcPts val="100"/>
                        </a:spcBef>
                        <a:spcAft>
                          <a:spcPts val="100"/>
                        </a:spcAft>
                      </a:pPr>
                      <a:r>
                        <a:rPr lang="nl-NL" sz="1050" kern="0">
                          <a:solidFill>
                            <a:schemeClr val="tx2"/>
                          </a:solidFill>
                          <a:effectLst/>
                        </a:rPr>
                        <a:t>4</a:t>
                      </a:r>
                      <a:endParaRPr lang="fr-BE" sz="1400" kern="10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7000"/>
                        </a:lnSpc>
                        <a:spcBef>
                          <a:spcPts val="100"/>
                        </a:spcBef>
                        <a:spcAft>
                          <a:spcPts val="100"/>
                        </a:spcAft>
                      </a:pPr>
                      <a:r>
                        <a:rPr lang="nl-NL" sz="1200" kern="0" dirty="0">
                          <a:effectLst/>
                        </a:rPr>
                        <a:t>Administratief personeel</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a:effectLst/>
                        </a:rPr>
                        <a:t>0</a:t>
                      </a:r>
                      <a:endParaRPr lang="fr-BE" sz="18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a:effectLst/>
                        </a:rPr>
                        <a:t>0</a:t>
                      </a:r>
                      <a:endParaRPr lang="fr-BE" sz="18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dirty="0">
                          <a:effectLst/>
                        </a:rPr>
                        <a:t>39.809</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a:effectLst/>
                        </a:rPr>
                        <a:t>369.732</a:t>
                      </a:r>
                      <a:endParaRPr lang="fr-BE" sz="18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a:effectLst/>
                        </a:rPr>
                        <a:t>185.067</a:t>
                      </a:r>
                      <a:endParaRPr lang="fr-BE" sz="18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4490126"/>
                  </a:ext>
                </a:extLst>
              </a:tr>
              <a:tr h="327202">
                <a:tc>
                  <a:txBody>
                    <a:bodyPr/>
                    <a:lstStyle/>
                    <a:p>
                      <a:pPr algn="ctr">
                        <a:lnSpc>
                          <a:spcPct val="107000"/>
                        </a:lnSpc>
                        <a:spcBef>
                          <a:spcPts val="100"/>
                        </a:spcBef>
                        <a:spcAft>
                          <a:spcPts val="100"/>
                        </a:spcAft>
                      </a:pPr>
                      <a:r>
                        <a:rPr lang="nl-NL" sz="1050" kern="0" dirty="0">
                          <a:solidFill>
                            <a:schemeClr val="tx2"/>
                          </a:solidFill>
                          <a:effectLst/>
                        </a:rPr>
                        <a:t>5</a:t>
                      </a:r>
                      <a:endParaRPr lang="fr-BE" sz="14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l">
                        <a:lnSpc>
                          <a:spcPct val="107000"/>
                        </a:lnSpc>
                        <a:spcBef>
                          <a:spcPts val="100"/>
                        </a:spcBef>
                        <a:spcAft>
                          <a:spcPts val="100"/>
                        </a:spcAft>
                      </a:pPr>
                      <a:r>
                        <a:rPr lang="nl-NL" sz="1200" kern="0" dirty="0">
                          <a:effectLst/>
                        </a:rPr>
                        <a:t>Dienstverlenend personeel en verkopers</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8.238</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61.572</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29.291</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12.357</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92.358</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43.937</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extLst>
                  <a:ext uri="{0D108BD9-81ED-4DB2-BD59-A6C34878D82A}">
                    <a16:rowId xmlns:a16="http://schemas.microsoft.com/office/drawing/2014/main" val="3387508656"/>
                  </a:ext>
                </a:extLst>
              </a:tr>
              <a:tr h="503781">
                <a:tc>
                  <a:txBody>
                    <a:bodyPr/>
                    <a:lstStyle/>
                    <a:p>
                      <a:pPr algn="ctr">
                        <a:lnSpc>
                          <a:spcPct val="107000"/>
                        </a:lnSpc>
                        <a:spcBef>
                          <a:spcPts val="100"/>
                        </a:spcBef>
                        <a:spcAft>
                          <a:spcPts val="100"/>
                        </a:spcAft>
                      </a:pPr>
                      <a:r>
                        <a:rPr lang="nl-NL" sz="1050" kern="0" dirty="0">
                          <a:solidFill>
                            <a:schemeClr val="tx2"/>
                          </a:solidFill>
                          <a:effectLst/>
                        </a:rPr>
                        <a:t>6</a:t>
                      </a:r>
                      <a:endParaRPr lang="fr-BE" sz="14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7000"/>
                        </a:lnSpc>
                        <a:spcBef>
                          <a:spcPts val="100"/>
                        </a:spcBef>
                        <a:spcAft>
                          <a:spcPts val="100"/>
                        </a:spcAft>
                      </a:pPr>
                      <a:r>
                        <a:rPr lang="nl-NL" sz="1200" kern="0" dirty="0">
                          <a:effectLst/>
                        </a:rPr>
                        <a:t>Geschoolde landbouwers, bosbouwers en vissers</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a:effectLst/>
                        </a:rPr>
                        <a:t>0</a:t>
                      </a:r>
                      <a:endParaRPr lang="fr-BE" sz="18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a:effectLst/>
                        </a:rPr>
                        <a:t>0</a:t>
                      </a:r>
                      <a:endParaRPr lang="fr-BE" sz="18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85307488"/>
                  </a:ext>
                </a:extLst>
              </a:tr>
              <a:tr h="327202">
                <a:tc>
                  <a:txBody>
                    <a:bodyPr/>
                    <a:lstStyle/>
                    <a:p>
                      <a:pPr algn="ctr">
                        <a:lnSpc>
                          <a:spcPct val="107000"/>
                        </a:lnSpc>
                        <a:spcBef>
                          <a:spcPts val="100"/>
                        </a:spcBef>
                        <a:spcAft>
                          <a:spcPts val="100"/>
                        </a:spcAft>
                      </a:pPr>
                      <a:r>
                        <a:rPr lang="nl-NL" sz="1050" kern="0" dirty="0">
                          <a:solidFill>
                            <a:schemeClr val="tx2"/>
                          </a:solidFill>
                          <a:effectLst/>
                        </a:rPr>
                        <a:t>7</a:t>
                      </a:r>
                      <a:endParaRPr lang="fr-BE" sz="14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l">
                        <a:lnSpc>
                          <a:spcPct val="107000"/>
                        </a:lnSpc>
                        <a:spcBef>
                          <a:spcPts val="100"/>
                        </a:spcBef>
                        <a:spcAft>
                          <a:spcPts val="100"/>
                        </a:spcAft>
                      </a:pPr>
                      <a:r>
                        <a:rPr lang="nl-NL" sz="1200" kern="0" dirty="0">
                          <a:effectLst/>
                        </a:rPr>
                        <a:t>Ambachtslieden</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3.411</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31.182</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14.958</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extLst>
                  <a:ext uri="{0D108BD9-81ED-4DB2-BD59-A6C34878D82A}">
                    <a16:rowId xmlns:a16="http://schemas.microsoft.com/office/drawing/2014/main" val="4169958254"/>
                  </a:ext>
                </a:extLst>
              </a:tr>
              <a:tr h="327202">
                <a:tc>
                  <a:txBody>
                    <a:bodyPr/>
                    <a:lstStyle/>
                    <a:p>
                      <a:pPr algn="ctr">
                        <a:lnSpc>
                          <a:spcPct val="107000"/>
                        </a:lnSpc>
                        <a:spcBef>
                          <a:spcPts val="100"/>
                        </a:spcBef>
                        <a:spcAft>
                          <a:spcPts val="100"/>
                        </a:spcAft>
                      </a:pPr>
                      <a:r>
                        <a:rPr lang="nl-NL" sz="1050" kern="0" dirty="0">
                          <a:solidFill>
                            <a:schemeClr val="tx2"/>
                          </a:solidFill>
                          <a:effectLst/>
                        </a:rPr>
                        <a:t>8</a:t>
                      </a:r>
                      <a:endParaRPr lang="fr-BE" sz="14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7000"/>
                        </a:lnSpc>
                        <a:spcBef>
                          <a:spcPts val="100"/>
                        </a:spcBef>
                        <a:spcAft>
                          <a:spcPts val="100"/>
                        </a:spcAft>
                      </a:pPr>
                      <a:r>
                        <a:rPr lang="nl-NL" sz="1200" kern="0">
                          <a:effectLst/>
                        </a:rPr>
                        <a:t>Bedieners van machines en installaties, assembleurs</a:t>
                      </a:r>
                      <a:endParaRPr lang="fr-BE" sz="18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a:effectLst/>
                        </a:rPr>
                        <a:t>0</a:t>
                      </a:r>
                      <a:endParaRPr lang="fr-BE" sz="1800" kern="10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0531132"/>
                  </a:ext>
                </a:extLst>
              </a:tr>
              <a:tr h="327202">
                <a:tc>
                  <a:txBody>
                    <a:bodyPr/>
                    <a:lstStyle/>
                    <a:p>
                      <a:pPr algn="ctr">
                        <a:lnSpc>
                          <a:spcPct val="107000"/>
                        </a:lnSpc>
                        <a:spcBef>
                          <a:spcPts val="100"/>
                        </a:spcBef>
                        <a:spcAft>
                          <a:spcPts val="100"/>
                        </a:spcAft>
                      </a:pPr>
                      <a:r>
                        <a:rPr lang="nl-NL" sz="1050" kern="0" dirty="0">
                          <a:solidFill>
                            <a:schemeClr val="tx2"/>
                          </a:solidFill>
                          <a:effectLst/>
                        </a:rPr>
                        <a:t>9</a:t>
                      </a:r>
                      <a:endParaRPr lang="fr-BE" sz="14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l">
                        <a:lnSpc>
                          <a:spcPct val="107000"/>
                        </a:lnSpc>
                        <a:spcBef>
                          <a:spcPts val="100"/>
                        </a:spcBef>
                        <a:spcAft>
                          <a:spcPts val="100"/>
                        </a:spcAft>
                      </a:pPr>
                      <a:r>
                        <a:rPr lang="nl-NL" sz="1200" kern="0" dirty="0">
                          <a:effectLst/>
                        </a:rPr>
                        <a:t>Elementaire beroepen</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kern="100" dirty="0">
                          <a:effectLst/>
                        </a:rPr>
                        <a:t>0</a:t>
                      </a:r>
                      <a:endParaRPr lang="fr-BE" sz="1800" kern="100" dirty="0">
                        <a:solidFill>
                          <a:srgbClr val="4A4A49"/>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extLst>
                  <a:ext uri="{0D108BD9-81ED-4DB2-BD59-A6C34878D82A}">
                    <a16:rowId xmlns:a16="http://schemas.microsoft.com/office/drawing/2014/main" val="3185917294"/>
                  </a:ext>
                </a:extLst>
              </a:tr>
              <a:tr h="327202">
                <a:tc gridSpan="2">
                  <a:txBody>
                    <a:bodyPr/>
                    <a:lstStyle/>
                    <a:p>
                      <a:pPr algn="ctr">
                        <a:lnSpc>
                          <a:spcPct val="107000"/>
                        </a:lnSpc>
                        <a:spcBef>
                          <a:spcPts val="100"/>
                        </a:spcBef>
                        <a:spcAft>
                          <a:spcPts val="100"/>
                        </a:spcAft>
                      </a:pPr>
                      <a:r>
                        <a:rPr lang="nl-NL" sz="1200" kern="0" dirty="0">
                          <a:solidFill>
                            <a:schemeClr val="tx2"/>
                          </a:solidFill>
                          <a:effectLst/>
                        </a:rPr>
                        <a:t>TOTAAL (in aantal)</a:t>
                      </a:r>
                      <a:endParaRPr lang="fr-BE" sz="18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fr-BE"/>
                    </a:p>
                  </a:txBody>
                  <a:tcPr/>
                </a:tc>
                <a:tc>
                  <a:txBody>
                    <a:bodyPr/>
                    <a:lstStyle/>
                    <a:p>
                      <a:pPr algn="r">
                        <a:lnSpc>
                          <a:spcPct val="107000"/>
                        </a:lnSpc>
                        <a:spcBef>
                          <a:spcPts val="100"/>
                        </a:spcBef>
                        <a:spcAft>
                          <a:spcPts val="100"/>
                        </a:spcAft>
                      </a:pPr>
                      <a:r>
                        <a:rPr lang="nl-NL" sz="1200" b="1" kern="100" dirty="0">
                          <a:solidFill>
                            <a:schemeClr val="tx2"/>
                          </a:solidFill>
                          <a:effectLst/>
                        </a:rPr>
                        <a:t>198.300</a:t>
                      </a:r>
                      <a:endParaRPr lang="fr-BE" sz="18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b="1" kern="100" dirty="0">
                          <a:solidFill>
                            <a:schemeClr val="tx2"/>
                          </a:solidFill>
                          <a:effectLst/>
                        </a:rPr>
                        <a:t>906.031</a:t>
                      </a:r>
                      <a:endParaRPr lang="fr-BE" sz="18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b="1" kern="100" dirty="0">
                          <a:solidFill>
                            <a:schemeClr val="tx2"/>
                          </a:solidFill>
                          <a:effectLst/>
                        </a:rPr>
                        <a:t>431.741</a:t>
                      </a:r>
                      <a:endParaRPr lang="fr-BE" sz="18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b="1" kern="100" dirty="0">
                          <a:solidFill>
                            <a:schemeClr val="tx2"/>
                          </a:solidFill>
                          <a:effectLst/>
                        </a:rPr>
                        <a:t>163.614</a:t>
                      </a:r>
                      <a:endParaRPr lang="fr-BE" sz="18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b="1" kern="100" dirty="0">
                          <a:solidFill>
                            <a:schemeClr val="tx2"/>
                          </a:solidFill>
                          <a:effectLst/>
                        </a:rPr>
                        <a:t>1.033.628</a:t>
                      </a:r>
                      <a:endParaRPr lang="fr-BE" sz="18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7000"/>
                        </a:lnSpc>
                        <a:spcBef>
                          <a:spcPts val="100"/>
                        </a:spcBef>
                        <a:spcAft>
                          <a:spcPts val="100"/>
                        </a:spcAft>
                      </a:pPr>
                      <a:r>
                        <a:rPr lang="nl-NL" sz="1200" b="1" kern="100" dirty="0">
                          <a:solidFill>
                            <a:schemeClr val="tx2"/>
                          </a:solidFill>
                          <a:effectLst/>
                        </a:rPr>
                        <a:t>487.482</a:t>
                      </a:r>
                      <a:endParaRPr lang="fr-BE" sz="18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79316397"/>
                  </a:ext>
                </a:extLst>
              </a:tr>
              <a:tr h="327202">
                <a:tc gridSpan="2">
                  <a:txBody>
                    <a:bodyPr/>
                    <a:lstStyle/>
                    <a:p>
                      <a:pPr algn="ctr">
                        <a:lnSpc>
                          <a:spcPct val="107000"/>
                        </a:lnSpc>
                        <a:spcBef>
                          <a:spcPts val="100"/>
                        </a:spcBef>
                        <a:spcAft>
                          <a:spcPts val="100"/>
                        </a:spcAft>
                      </a:pPr>
                      <a:r>
                        <a:rPr lang="nl-NL" sz="1200" kern="0" dirty="0">
                          <a:solidFill>
                            <a:schemeClr val="tx2"/>
                          </a:solidFill>
                          <a:effectLst/>
                        </a:rPr>
                        <a:t>TOTAAL (in %)</a:t>
                      </a:r>
                      <a:endParaRPr lang="fr-BE" sz="1800"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hMerge="1">
                  <a:txBody>
                    <a:bodyPr/>
                    <a:lstStyle/>
                    <a:p>
                      <a:endParaRPr lang="fr-BE"/>
                    </a:p>
                  </a:txBody>
                  <a:tcPr/>
                </a:tc>
                <a:tc>
                  <a:txBody>
                    <a:bodyPr/>
                    <a:lstStyle/>
                    <a:p>
                      <a:pPr algn="r">
                        <a:lnSpc>
                          <a:spcPct val="107000"/>
                        </a:lnSpc>
                        <a:spcBef>
                          <a:spcPts val="100"/>
                        </a:spcBef>
                        <a:spcAft>
                          <a:spcPts val="100"/>
                        </a:spcAft>
                      </a:pPr>
                      <a:r>
                        <a:rPr lang="nl-NL" sz="1200" b="1" kern="100" dirty="0">
                          <a:solidFill>
                            <a:schemeClr val="tx2"/>
                          </a:solidFill>
                          <a:effectLst/>
                          <a:highlight>
                            <a:srgbClr val="00FFFF"/>
                          </a:highlight>
                        </a:rPr>
                        <a:t>40%</a:t>
                      </a:r>
                      <a:endParaRPr lang="fr-BE" sz="1800" b="1" kern="100" dirty="0">
                        <a:solidFill>
                          <a:schemeClr val="tx2"/>
                        </a:solidFill>
                        <a:effectLst/>
                        <a:highlight>
                          <a:srgbClr val="00FFFF"/>
                        </a:highligh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b="1" kern="100" dirty="0">
                          <a:solidFill>
                            <a:schemeClr val="tx2"/>
                          </a:solidFill>
                          <a:effectLst/>
                        </a:rPr>
                        <a:t>30%</a:t>
                      </a:r>
                      <a:endParaRPr lang="fr-BE" sz="18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b="1" kern="100" dirty="0">
                          <a:solidFill>
                            <a:schemeClr val="tx2"/>
                          </a:solidFill>
                          <a:effectLst/>
                        </a:rPr>
                        <a:t>31%</a:t>
                      </a:r>
                      <a:endParaRPr lang="fr-BE" sz="18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b="1" kern="100" dirty="0">
                          <a:solidFill>
                            <a:schemeClr val="tx2"/>
                          </a:solidFill>
                          <a:effectLst/>
                          <a:highlight>
                            <a:srgbClr val="00FFFF"/>
                          </a:highlight>
                        </a:rPr>
                        <a:t>33%</a:t>
                      </a:r>
                      <a:endParaRPr lang="fr-BE" sz="1800" b="1" kern="100" dirty="0">
                        <a:solidFill>
                          <a:schemeClr val="tx2"/>
                        </a:solidFill>
                        <a:effectLst/>
                        <a:highlight>
                          <a:srgbClr val="00FFFF"/>
                        </a:highligh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b="1" kern="100" dirty="0">
                          <a:solidFill>
                            <a:schemeClr val="tx2"/>
                          </a:solidFill>
                          <a:effectLst/>
                        </a:rPr>
                        <a:t>34%</a:t>
                      </a:r>
                      <a:endParaRPr lang="fr-BE" sz="18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tc>
                  <a:txBody>
                    <a:bodyPr/>
                    <a:lstStyle/>
                    <a:p>
                      <a:pPr algn="r">
                        <a:lnSpc>
                          <a:spcPct val="107000"/>
                        </a:lnSpc>
                        <a:spcBef>
                          <a:spcPts val="100"/>
                        </a:spcBef>
                        <a:spcAft>
                          <a:spcPts val="100"/>
                        </a:spcAft>
                      </a:pPr>
                      <a:r>
                        <a:rPr lang="nl-NL" sz="1200" b="1" kern="100" dirty="0">
                          <a:solidFill>
                            <a:schemeClr val="tx2"/>
                          </a:solidFill>
                          <a:effectLst/>
                        </a:rPr>
                        <a:t>35%</a:t>
                      </a:r>
                      <a:endParaRPr lang="fr-BE" sz="1800" b="1" kern="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5EAF5"/>
                    </a:solidFill>
                  </a:tcPr>
                </a:tc>
                <a:extLst>
                  <a:ext uri="{0D108BD9-81ED-4DB2-BD59-A6C34878D82A}">
                    <a16:rowId xmlns:a16="http://schemas.microsoft.com/office/drawing/2014/main" val="506157655"/>
                  </a:ext>
                </a:extLst>
              </a:tr>
            </a:tbl>
          </a:graphicData>
        </a:graphic>
      </p:graphicFrame>
      <p:sp>
        <p:nvSpPr>
          <p:cNvPr id="4" name="Espace réservé du numéro de diapositive 3">
            <a:extLst>
              <a:ext uri="{FF2B5EF4-FFF2-40B4-BE49-F238E27FC236}">
                <a16:creationId xmlns:a16="http://schemas.microsoft.com/office/drawing/2014/main" id="{F616C189-24BF-BC1A-03A3-DE2FD8864162}"/>
              </a:ext>
            </a:extLst>
          </p:cNvPr>
          <p:cNvSpPr>
            <a:spLocks noGrp="1"/>
          </p:cNvSpPr>
          <p:nvPr>
            <p:ph type="sldNum" sz="quarter" idx="12"/>
          </p:nvPr>
        </p:nvSpPr>
        <p:spPr/>
        <p:txBody>
          <a:bodyPr/>
          <a:lstStyle/>
          <a:p>
            <a:fld id="{1D9127E2-AB4D-4945-AA58-F21F63396C42}" type="slidenum">
              <a:rPr lang="fr-FR" smtClean="0"/>
              <a:pPr/>
              <a:t>15</a:t>
            </a:fld>
            <a:endParaRPr lang="fr-FR" dirty="0"/>
          </a:p>
        </p:txBody>
      </p:sp>
    </p:spTree>
    <p:extLst>
      <p:ext uri="{BB962C8B-B14F-4D97-AF65-F5344CB8AC3E}">
        <p14:creationId xmlns:p14="http://schemas.microsoft.com/office/powerpoint/2010/main" val="3265694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BBEC43-5731-0A44-9E61-E258625D717B}"/>
              </a:ext>
            </a:extLst>
          </p:cNvPr>
          <p:cNvSpPr>
            <a:spLocks noGrp="1"/>
          </p:cNvSpPr>
          <p:nvPr>
            <p:ph type="title"/>
          </p:nvPr>
        </p:nvSpPr>
        <p:spPr>
          <a:xfrm>
            <a:off x="422564" y="1129020"/>
            <a:ext cx="10515600" cy="1325563"/>
          </a:xfrm>
        </p:spPr>
        <p:txBody>
          <a:bodyPr>
            <a:normAutofit/>
          </a:bodyPr>
          <a:lstStyle/>
          <a:p>
            <a:r>
              <a:rPr lang="fr-FR" sz="3000" dirty="0" err="1"/>
              <a:t>Overzicht</a:t>
            </a:r>
            <a:endParaRPr lang="fr-FR" sz="3000" dirty="0"/>
          </a:p>
        </p:txBody>
      </p:sp>
      <p:sp>
        <p:nvSpPr>
          <p:cNvPr id="3" name="Espace réservé du contenu 2">
            <a:extLst>
              <a:ext uri="{FF2B5EF4-FFF2-40B4-BE49-F238E27FC236}">
                <a16:creationId xmlns:a16="http://schemas.microsoft.com/office/drawing/2014/main" id="{3A7463F1-FFDA-D145-9460-5019E031ABD1}"/>
              </a:ext>
            </a:extLst>
          </p:cNvPr>
          <p:cNvSpPr>
            <a:spLocks noGrp="1"/>
          </p:cNvSpPr>
          <p:nvPr>
            <p:ph idx="1"/>
          </p:nvPr>
        </p:nvSpPr>
        <p:spPr>
          <a:xfrm>
            <a:off x="422564" y="2375788"/>
            <a:ext cx="10515600" cy="3432789"/>
          </a:xfrm>
        </p:spPr>
        <p:txBody>
          <a:bodyPr>
            <a:normAutofit/>
          </a:bodyPr>
          <a:lstStyle/>
          <a:p>
            <a:pPr>
              <a:lnSpc>
                <a:spcPct val="200000"/>
              </a:lnSpc>
              <a:buClr>
                <a:srgbClr val="0033A1"/>
              </a:buClr>
            </a:pPr>
            <a:r>
              <a:rPr lang="fr-FR" sz="2100" dirty="0" err="1">
                <a:latin typeface="Arial"/>
                <a:cs typeface="Arial"/>
              </a:rPr>
              <a:t>Contextualisering</a:t>
            </a:r>
            <a:endParaRPr lang="fr-FR" sz="2100" dirty="0"/>
          </a:p>
          <a:p>
            <a:pPr>
              <a:lnSpc>
                <a:spcPct val="200000"/>
              </a:lnSpc>
              <a:buClr>
                <a:srgbClr val="0033A1"/>
              </a:buClr>
            </a:pPr>
            <a:r>
              <a:rPr lang="fr-FR" sz="2100" dirty="0" err="1"/>
              <a:t>Methodologische</a:t>
            </a:r>
            <a:r>
              <a:rPr lang="fr-FR" sz="2100" dirty="0"/>
              <a:t> </a:t>
            </a:r>
            <a:r>
              <a:rPr lang="fr-FR" sz="2100" dirty="0" err="1"/>
              <a:t>aanpak</a:t>
            </a:r>
            <a:endParaRPr lang="fr-FR" sz="2100" dirty="0"/>
          </a:p>
          <a:p>
            <a:pPr>
              <a:lnSpc>
                <a:spcPct val="200000"/>
              </a:lnSpc>
              <a:buClr>
                <a:srgbClr val="0033A1"/>
              </a:buClr>
            </a:pPr>
            <a:r>
              <a:rPr lang="fr-FR" sz="2100" dirty="0" err="1"/>
              <a:t>Belangrijkste</a:t>
            </a:r>
            <a:r>
              <a:rPr lang="fr-FR" sz="2100" dirty="0"/>
              <a:t> </a:t>
            </a:r>
            <a:r>
              <a:rPr lang="fr-FR" sz="2100" dirty="0" err="1"/>
              <a:t>resultaten</a:t>
            </a:r>
            <a:endParaRPr lang="fr-FR" sz="2100" dirty="0"/>
          </a:p>
          <a:p>
            <a:pPr>
              <a:lnSpc>
                <a:spcPct val="200000"/>
              </a:lnSpc>
              <a:buClr>
                <a:srgbClr val="0033A1"/>
              </a:buClr>
            </a:pPr>
            <a:r>
              <a:rPr lang="fr-FR" sz="2100" dirty="0" err="1"/>
              <a:t>Conclusie</a:t>
            </a:r>
            <a:r>
              <a:rPr lang="fr-FR" sz="2100" dirty="0"/>
              <a:t> en </a:t>
            </a:r>
            <a:r>
              <a:rPr lang="fr-FR" sz="2100" dirty="0" err="1"/>
              <a:t>volgende</a:t>
            </a:r>
            <a:r>
              <a:rPr lang="fr-FR" sz="2100" dirty="0"/>
              <a:t> </a:t>
            </a:r>
            <a:r>
              <a:rPr lang="fr-FR" sz="2100" dirty="0" err="1"/>
              <a:t>stappen</a:t>
            </a:r>
            <a:endParaRPr lang="fr-FR" sz="2100" dirty="0"/>
          </a:p>
          <a:p>
            <a:endParaRPr lang="fr-FR" dirty="0"/>
          </a:p>
        </p:txBody>
      </p:sp>
      <p:sp>
        <p:nvSpPr>
          <p:cNvPr id="4" name="Espace réservé du numéro de diapositive 3">
            <a:extLst>
              <a:ext uri="{FF2B5EF4-FFF2-40B4-BE49-F238E27FC236}">
                <a16:creationId xmlns:a16="http://schemas.microsoft.com/office/drawing/2014/main" id="{CD2A56A1-BAE4-0A43-BF69-EDF90E454945}"/>
              </a:ext>
            </a:extLst>
          </p:cNvPr>
          <p:cNvSpPr>
            <a:spLocks noGrp="1"/>
          </p:cNvSpPr>
          <p:nvPr>
            <p:ph type="sldNum" sz="quarter" idx="12"/>
          </p:nvPr>
        </p:nvSpPr>
        <p:spPr/>
        <p:txBody>
          <a:bodyPr/>
          <a:lstStyle/>
          <a:p>
            <a:fld id="{1D9127E2-AB4D-4945-AA58-F21F63396C42}" type="slidenum">
              <a:rPr lang="fr-FR" smtClean="0"/>
              <a:pPr/>
              <a:t>2</a:t>
            </a:fld>
            <a:endParaRPr lang="fr-FR" dirty="0"/>
          </a:p>
        </p:txBody>
      </p:sp>
    </p:spTree>
    <p:extLst>
      <p:ext uri="{BB962C8B-B14F-4D97-AF65-F5344CB8AC3E}">
        <p14:creationId xmlns:p14="http://schemas.microsoft.com/office/powerpoint/2010/main" val="250676984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5C14A25-3BB3-D501-1FE3-2877CF83B5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9127E2-AB4D-4945-AA58-F21F63396C42}" type="slidenum">
              <a:rPr kumimoji="0" lang="fr-FR" sz="1200" b="0" i="0" u="none" strike="noStrike" kern="1200" cap="none" spc="0" normalizeH="0" baseline="0" noProof="0" smtClean="0">
                <a:ln>
                  <a:noFill/>
                </a:ln>
                <a:solidFill>
                  <a:srgbClr val="0033A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srgbClr val="0033A1"/>
              </a:solidFill>
              <a:effectLst/>
              <a:uLnTx/>
              <a:uFillTx/>
              <a:latin typeface="Arial" panose="020B0604020202020204" pitchFamily="34" charset="0"/>
              <a:ea typeface="+mn-ea"/>
              <a:cs typeface="Arial" panose="020B0604020202020204" pitchFamily="34" charset="0"/>
            </a:endParaRPr>
          </a:p>
        </p:txBody>
      </p:sp>
      <p:pic>
        <p:nvPicPr>
          <p:cNvPr id="6" name="Image 5" descr="Une image contenant ciel, personne, tenue, main&#10;&#10;Description générée automatiquement">
            <a:extLst>
              <a:ext uri="{FF2B5EF4-FFF2-40B4-BE49-F238E27FC236}">
                <a16:creationId xmlns:a16="http://schemas.microsoft.com/office/drawing/2014/main" id="{0C98C686-F890-D87B-5971-1CAB6F41DF33}"/>
              </a:ext>
            </a:extLst>
          </p:cNvPr>
          <p:cNvPicPr>
            <a:picLocks noChangeAspect="1"/>
          </p:cNvPicPr>
          <p:nvPr/>
        </p:nvPicPr>
        <p:blipFill>
          <a:blip r:embed="rId3"/>
          <a:srcRect l="1" t="-1" r="48409" b="-1"/>
          <a:stretch/>
        </p:blipFill>
        <p:spPr>
          <a:xfrm>
            <a:off x="0" y="10"/>
            <a:ext cx="5300420" cy="6857990"/>
          </a:xfrm>
          <a:prstGeom prst="rect">
            <a:avLst/>
          </a:prstGeom>
        </p:spPr>
      </p:pic>
      <p:sp>
        <p:nvSpPr>
          <p:cNvPr id="2" name="Titre 1">
            <a:extLst>
              <a:ext uri="{FF2B5EF4-FFF2-40B4-BE49-F238E27FC236}">
                <a16:creationId xmlns:a16="http://schemas.microsoft.com/office/drawing/2014/main" id="{3B86DC1C-579E-36BE-939E-8675CD8C635F}"/>
              </a:ext>
            </a:extLst>
          </p:cNvPr>
          <p:cNvSpPr>
            <a:spLocks noGrp="1"/>
          </p:cNvSpPr>
          <p:nvPr>
            <p:ph type="title"/>
          </p:nvPr>
        </p:nvSpPr>
        <p:spPr>
          <a:xfrm>
            <a:off x="5522563" y="1018268"/>
            <a:ext cx="6226679" cy="1325563"/>
          </a:xfrm>
        </p:spPr>
        <p:txBody>
          <a:bodyPr>
            <a:normAutofit/>
          </a:bodyPr>
          <a:lstStyle/>
          <a:p>
            <a:r>
              <a:rPr lang="fr-BE" sz="3000" dirty="0" err="1"/>
              <a:t>Contextualisering</a:t>
            </a:r>
            <a:endParaRPr lang="fr-BE" sz="3000" dirty="0"/>
          </a:p>
        </p:txBody>
      </p:sp>
      <p:sp>
        <p:nvSpPr>
          <p:cNvPr id="3" name="Espace réservé du contenu 2">
            <a:extLst>
              <a:ext uri="{FF2B5EF4-FFF2-40B4-BE49-F238E27FC236}">
                <a16:creationId xmlns:a16="http://schemas.microsoft.com/office/drawing/2014/main" id="{3BF9C896-F0E3-7EC3-E81A-A60C6C09F352}"/>
              </a:ext>
            </a:extLst>
          </p:cNvPr>
          <p:cNvSpPr>
            <a:spLocks noGrp="1"/>
          </p:cNvSpPr>
          <p:nvPr>
            <p:ph idx="1"/>
          </p:nvPr>
        </p:nvSpPr>
        <p:spPr>
          <a:xfrm>
            <a:off x="5522562" y="2238197"/>
            <a:ext cx="6226679" cy="3860454"/>
          </a:xfrm>
        </p:spPr>
        <p:txBody>
          <a:bodyPr>
            <a:noAutofit/>
          </a:bodyPr>
          <a:lstStyle/>
          <a:p>
            <a:pPr marL="285750" indent="-285750" algn="just">
              <a:lnSpc>
                <a:spcPct val="200000"/>
              </a:lnSpc>
              <a:buClr>
                <a:schemeClr val="tx2"/>
              </a:buClr>
              <a:buFont typeface="Wingdings" panose="05000000000000000000" pitchFamily="2" charset="2"/>
              <a:buChar char="§"/>
            </a:pPr>
            <a:r>
              <a:rPr lang="nl-NL" dirty="0">
                <a:solidFill>
                  <a:schemeClr val="tx2"/>
                </a:solidFill>
              </a:rPr>
              <a:t>Uiteenlopende</a:t>
            </a:r>
            <a:r>
              <a:rPr lang="nl-NL" dirty="0"/>
              <a:t> standpunten over de impact</a:t>
            </a:r>
          </a:p>
          <a:p>
            <a:pPr marL="285750" indent="-285750" algn="just">
              <a:lnSpc>
                <a:spcPct val="200000"/>
              </a:lnSpc>
              <a:buClr>
                <a:schemeClr val="tx2"/>
              </a:buClr>
              <a:buFont typeface="Wingdings" panose="05000000000000000000" pitchFamily="2" charset="2"/>
              <a:buChar char="§"/>
            </a:pPr>
            <a:r>
              <a:rPr lang="nl-NL" dirty="0"/>
              <a:t>Een </a:t>
            </a:r>
            <a:r>
              <a:rPr lang="nl-NL" dirty="0">
                <a:solidFill>
                  <a:schemeClr val="tx2"/>
                </a:solidFill>
              </a:rPr>
              <a:t>(r)evolutie </a:t>
            </a:r>
            <a:r>
              <a:rPr lang="nl-NL" dirty="0"/>
              <a:t>die alle professionele categorieën zou moeten beïnvloeden</a:t>
            </a:r>
          </a:p>
          <a:p>
            <a:pPr marL="285750" indent="-285750" algn="just">
              <a:lnSpc>
                <a:spcPct val="200000"/>
              </a:lnSpc>
              <a:buClr>
                <a:schemeClr val="tx2"/>
              </a:buClr>
              <a:buFont typeface="Wingdings" panose="05000000000000000000" pitchFamily="2" charset="2"/>
              <a:buChar char="§"/>
            </a:pPr>
            <a:r>
              <a:rPr lang="nl-NL" dirty="0"/>
              <a:t>Potentieel significante </a:t>
            </a:r>
            <a:r>
              <a:rPr lang="nl-NL" dirty="0">
                <a:solidFill>
                  <a:schemeClr val="tx2"/>
                </a:solidFill>
              </a:rPr>
              <a:t>impact</a:t>
            </a:r>
            <a:r>
              <a:rPr lang="nl-NL" dirty="0"/>
              <a:t> voor een diensteneconomie</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fr-BE" dirty="0"/>
          </a:p>
        </p:txBody>
      </p:sp>
      <p:pic>
        <p:nvPicPr>
          <p:cNvPr id="7" name="Image 6">
            <a:extLst>
              <a:ext uri="{FF2B5EF4-FFF2-40B4-BE49-F238E27FC236}">
                <a16:creationId xmlns:a16="http://schemas.microsoft.com/office/drawing/2014/main" id="{E1F00147-36F8-0F10-CBC2-35CF340928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Tree>
    <p:extLst>
      <p:ext uri="{BB962C8B-B14F-4D97-AF65-F5344CB8AC3E}">
        <p14:creationId xmlns:p14="http://schemas.microsoft.com/office/powerpoint/2010/main" val="2845361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1303A5-343A-BC40-99C6-D48F38E17102}"/>
              </a:ext>
            </a:extLst>
          </p:cNvPr>
          <p:cNvSpPr>
            <a:spLocks noGrp="1"/>
          </p:cNvSpPr>
          <p:nvPr>
            <p:ph type="title"/>
          </p:nvPr>
        </p:nvSpPr>
        <p:spPr>
          <a:xfrm>
            <a:off x="4349860" y="1018268"/>
            <a:ext cx="10515600" cy="1325563"/>
          </a:xfrm>
        </p:spPr>
        <p:txBody>
          <a:bodyPr>
            <a:normAutofit/>
          </a:bodyPr>
          <a:lstStyle/>
          <a:p>
            <a:r>
              <a:rPr lang="fr-FR" sz="3000" dirty="0" err="1"/>
              <a:t>Methodologische</a:t>
            </a:r>
            <a:r>
              <a:rPr lang="fr-FR" sz="3000" dirty="0"/>
              <a:t> </a:t>
            </a:r>
            <a:r>
              <a:rPr lang="fr-FR" sz="3000" dirty="0" err="1"/>
              <a:t>aanpak</a:t>
            </a:r>
            <a:endParaRPr lang="fr-FR" sz="3000" dirty="0"/>
          </a:p>
        </p:txBody>
      </p:sp>
      <p:sp>
        <p:nvSpPr>
          <p:cNvPr id="3" name="Espace réservé du contenu 2">
            <a:extLst>
              <a:ext uri="{FF2B5EF4-FFF2-40B4-BE49-F238E27FC236}">
                <a16:creationId xmlns:a16="http://schemas.microsoft.com/office/drawing/2014/main" id="{1BA46872-A38A-9C4B-8EB6-DDB09BC41E1B}"/>
              </a:ext>
            </a:extLst>
          </p:cNvPr>
          <p:cNvSpPr>
            <a:spLocks noGrp="1"/>
          </p:cNvSpPr>
          <p:nvPr>
            <p:ph idx="1"/>
          </p:nvPr>
        </p:nvSpPr>
        <p:spPr>
          <a:xfrm>
            <a:off x="4349861" y="2332492"/>
            <a:ext cx="7419575" cy="4272415"/>
          </a:xfrm>
        </p:spPr>
        <p:txBody>
          <a:bodyPr>
            <a:normAutofit/>
          </a:bodyPr>
          <a:lstStyle/>
          <a:p>
            <a:pPr marL="285750" indent="-285750" algn="just">
              <a:lnSpc>
                <a:spcPct val="150000"/>
              </a:lnSpc>
              <a:buClr>
                <a:schemeClr val="tx2"/>
              </a:buClr>
              <a:buFont typeface="Wingdings" panose="05000000000000000000" pitchFamily="2" charset="2"/>
              <a:buChar char="§"/>
            </a:pPr>
            <a:r>
              <a:rPr lang="nl-NL" sz="1900" dirty="0">
                <a:solidFill>
                  <a:srgbClr val="0033A1"/>
                </a:solidFill>
              </a:rPr>
              <a:t>Kwantitatieve</a:t>
            </a:r>
            <a:r>
              <a:rPr lang="nl-NL" sz="1900" dirty="0"/>
              <a:t> analyse van december 2024 als uitgangspunt</a:t>
            </a:r>
          </a:p>
          <a:p>
            <a:pPr marL="285750" indent="-285750" algn="just">
              <a:lnSpc>
                <a:spcPct val="150000"/>
              </a:lnSpc>
              <a:buClr>
                <a:schemeClr val="tx2"/>
              </a:buClr>
              <a:buFont typeface="Wingdings" panose="05000000000000000000" pitchFamily="2" charset="2"/>
              <a:buChar char="§"/>
            </a:pPr>
            <a:r>
              <a:rPr lang="nl-NL" sz="1900" dirty="0">
                <a:solidFill>
                  <a:srgbClr val="0033A1"/>
                </a:solidFill>
              </a:rPr>
              <a:t>Kwalitatieve</a:t>
            </a:r>
            <a:r>
              <a:rPr lang="nl-NL" sz="1900" dirty="0"/>
              <a:t> benadering (2025) om de analyse te verdiepen vanuit het oogpunt van sectoren en beroepen</a:t>
            </a:r>
            <a:endParaRPr lang="fr-FR" sz="1900" dirty="0"/>
          </a:p>
          <a:p>
            <a:pPr marL="285750" indent="-285750" algn="just">
              <a:lnSpc>
                <a:spcPct val="150000"/>
              </a:lnSpc>
              <a:buFont typeface="Arial" panose="020B0604020202020204" pitchFamily="34" charset="0"/>
              <a:buChar char="•"/>
            </a:pPr>
            <a:r>
              <a:rPr lang="nl-NL" sz="1900" dirty="0">
                <a:solidFill>
                  <a:srgbClr val="4A4A49"/>
                </a:solidFill>
                <a:sym typeface="Wingdings" panose="05000000000000000000" pitchFamily="2" charset="2"/>
              </a:rPr>
              <a:t>Verkennende samenvatting op basis van een literatuurstudie gericht op </a:t>
            </a:r>
            <a:r>
              <a:rPr lang="nl-NL" sz="1900" dirty="0">
                <a:solidFill>
                  <a:srgbClr val="0033A1"/>
                </a:solidFill>
                <a:sym typeface="Wingdings" panose="05000000000000000000" pitchFamily="2" charset="2"/>
              </a:rPr>
              <a:t>3 sectoren:</a:t>
            </a:r>
          </a:p>
          <a:p>
            <a:pPr marL="1028700" lvl="1" indent="-342900" algn="just">
              <a:lnSpc>
                <a:spcPct val="150000"/>
              </a:lnSpc>
              <a:buFont typeface="+mj-lt"/>
              <a:buAutoNum type="arabicPeriod"/>
            </a:pPr>
            <a:r>
              <a:rPr lang="fr-FR" sz="1900" dirty="0" err="1"/>
              <a:t>Gezondheidszorg</a:t>
            </a:r>
            <a:r>
              <a:rPr lang="fr-FR" sz="1900" dirty="0"/>
              <a:t> en </a:t>
            </a:r>
            <a:r>
              <a:rPr lang="fr-FR" sz="1900" dirty="0" err="1"/>
              <a:t>maatschappelijk</a:t>
            </a:r>
            <a:r>
              <a:rPr lang="fr-FR" sz="1900" dirty="0"/>
              <a:t> </a:t>
            </a:r>
            <a:r>
              <a:rPr lang="fr-FR" sz="1900" dirty="0" err="1"/>
              <a:t>werk</a:t>
            </a:r>
            <a:endParaRPr lang="fr-FR" sz="1900" dirty="0"/>
          </a:p>
          <a:p>
            <a:pPr marL="1028700" lvl="1" indent="-342900" algn="just">
              <a:lnSpc>
                <a:spcPct val="150000"/>
              </a:lnSpc>
              <a:buFont typeface="+mj-lt"/>
              <a:buAutoNum type="arabicPeriod"/>
            </a:pPr>
            <a:r>
              <a:rPr lang="fr-FR" sz="1900" dirty="0"/>
              <a:t>Horeca</a:t>
            </a:r>
          </a:p>
          <a:p>
            <a:pPr marL="1028700" lvl="1" indent="-342900" algn="just">
              <a:lnSpc>
                <a:spcPct val="150000"/>
              </a:lnSpc>
              <a:buFont typeface="+mj-lt"/>
              <a:buAutoNum type="arabicPeriod"/>
            </a:pPr>
            <a:r>
              <a:rPr lang="fr-FR" sz="1900" dirty="0" err="1"/>
              <a:t>Zakelijke</a:t>
            </a:r>
            <a:r>
              <a:rPr lang="fr-FR" sz="1900" dirty="0"/>
              <a:t> </a:t>
            </a:r>
            <a:r>
              <a:rPr lang="fr-FR" sz="1900" dirty="0" err="1"/>
              <a:t>adviesdiensten</a:t>
            </a:r>
            <a:endParaRPr lang="fr-FR" sz="1900" dirty="0"/>
          </a:p>
          <a:p>
            <a:endParaRPr lang="fr-FR" dirty="0"/>
          </a:p>
        </p:txBody>
      </p:sp>
      <p:sp>
        <p:nvSpPr>
          <p:cNvPr id="4" name="Espace réservé du numéro de diapositive 3">
            <a:extLst>
              <a:ext uri="{FF2B5EF4-FFF2-40B4-BE49-F238E27FC236}">
                <a16:creationId xmlns:a16="http://schemas.microsoft.com/office/drawing/2014/main" id="{6A49AC08-8F11-D14B-9558-413DE4D4AC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9127E2-AB4D-4945-AA58-F21F63396C42}" type="slidenum">
              <a:rPr kumimoji="0" lang="fr-FR" sz="1200" b="0" i="0" u="none" strike="noStrike" kern="1200" cap="none" spc="0" normalizeH="0" baseline="0" noProof="0" smtClean="0">
                <a:ln>
                  <a:noFill/>
                </a:ln>
                <a:solidFill>
                  <a:srgbClr val="0033A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solidFill>
                <a:srgbClr val="0033A1"/>
              </a:solidFill>
              <a:effectLst/>
              <a:uLnTx/>
              <a:uFillTx/>
              <a:latin typeface="Arial" panose="020B0604020202020204" pitchFamily="34" charset="0"/>
              <a:ea typeface="+mn-ea"/>
              <a:cs typeface="Arial" panose="020B0604020202020204" pitchFamily="34" charset="0"/>
            </a:endParaRPr>
          </a:p>
        </p:txBody>
      </p:sp>
      <p:sp>
        <p:nvSpPr>
          <p:cNvPr id="5" name="Espace réservé du pied de page 4">
            <a:extLst>
              <a:ext uri="{FF2B5EF4-FFF2-40B4-BE49-F238E27FC236}">
                <a16:creationId xmlns:a16="http://schemas.microsoft.com/office/drawing/2014/main" id="{2CCD0678-1D26-6D41-84EA-A0E53995B375}"/>
              </a:ext>
            </a:extLst>
          </p:cNvPr>
          <p:cNvSpPr>
            <a:spLocks noGrp="1"/>
          </p:cNvSpPr>
          <p:nvPr>
            <p:ph type="ftr" sz="quarter" idx="13"/>
          </p:nvPr>
        </p:nvSpPr>
        <p:spPr/>
        <p:txBody>
          <a:bodyPr/>
          <a:lstStyle/>
          <a:p>
            <a:r>
              <a:rPr lang="fr-FR" dirty="0"/>
              <a:t>Focus – Intelligence artificielle et marché de l’emploi</a:t>
            </a:r>
          </a:p>
        </p:txBody>
      </p:sp>
      <p:sp>
        <p:nvSpPr>
          <p:cNvPr id="7" name="Rectangle 6">
            <a:extLst>
              <a:ext uri="{FF2B5EF4-FFF2-40B4-BE49-F238E27FC236}">
                <a16:creationId xmlns:a16="http://schemas.microsoft.com/office/drawing/2014/main" id="{6D42CD16-C577-E6AB-9043-5834F6BAD350}"/>
              </a:ext>
            </a:extLst>
          </p:cNvPr>
          <p:cNvSpPr/>
          <p:nvPr/>
        </p:nvSpPr>
        <p:spPr>
          <a:xfrm>
            <a:off x="6" y="0"/>
            <a:ext cx="4017820" cy="3676078"/>
          </a:xfrm>
          <a:custGeom>
            <a:avLst/>
            <a:gdLst>
              <a:gd name="connsiteX0" fmla="*/ 0 w 4599710"/>
              <a:gd name="connsiteY0" fmla="*/ 0 h 3842327"/>
              <a:gd name="connsiteX1" fmla="*/ 4599710 w 4599710"/>
              <a:gd name="connsiteY1" fmla="*/ 0 h 3842327"/>
              <a:gd name="connsiteX2" fmla="*/ 4599710 w 4599710"/>
              <a:gd name="connsiteY2" fmla="*/ 3842327 h 3842327"/>
              <a:gd name="connsiteX3" fmla="*/ 0 w 4599710"/>
              <a:gd name="connsiteY3" fmla="*/ 3842327 h 3842327"/>
              <a:gd name="connsiteX4" fmla="*/ 0 w 4599710"/>
              <a:gd name="connsiteY4" fmla="*/ 0 h 3842327"/>
              <a:gd name="connsiteX0" fmla="*/ 0 w 4599710"/>
              <a:gd name="connsiteY0" fmla="*/ 0 h 3842327"/>
              <a:gd name="connsiteX1" fmla="*/ 4599710 w 4599710"/>
              <a:gd name="connsiteY1" fmla="*/ 0 h 3842327"/>
              <a:gd name="connsiteX2" fmla="*/ 4599710 w 4599710"/>
              <a:gd name="connsiteY2" fmla="*/ 3842327 h 3842327"/>
              <a:gd name="connsiteX3" fmla="*/ 406400 w 4599710"/>
              <a:gd name="connsiteY3" fmla="*/ 3777672 h 3842327"/>
              <a:gd name="connsiteX4" fmla="*/ 0 w 4599710"/>
              <a:gd name="connsiteY4" fmla="*/ 0 h 3842327"/>
              <a:gd name="connsiteX0" fmla="*/ 0 w 4599710"/>
              <a:gd name="connsiteY0" fmla="*/ 0 h 3842327"/>
              <a:gd name="connsiteX1" fmla="*/ 4599710 w 4599710"/>
              <a:gd name="connsiteY1" fmla="*/ 0 h 3842327"/>
              <a:gd name="connsiteX2" fmla="*/ 4599710 w 4599710"/>
              <a:gd name="connsiteY2" fmla="*/ 3842327 h 3842327"/>
              <a:gd name="connsiteX3" fmla="*/ 517237 w 4599710"/>
              <a:gd name="connsiteY3" fmla="*/ 3833090 h 3842327"/>
              <a:gd name="connsiteX4" fmla="*/ 0 w 4599710"/>
              <a:gd name="connsiteY4" fmla="*/ 0 h 3842327"/>
              <a:gd name="connsiteX0" fmla="*/ 0 w 4599710"/>
              <a:gd name="connsiteY0" fmla="*/ 0 h 3833090"/>
              <a:gd name="connsiteX1" fmla="*/ 4599710 w 4599710"/>
              <a:gd name="connsiteY1" fmla="*/ 0 h 3833090"/>
              <a:gd name="connsiteX2" fmla="*/ 4562764 w 4599710"/>
              <a:gd name="connsiteY2" fmla="*/ 2650836 h 3833090"/>
              <a:gd name="connsiteX3" fmla="*/ 517237 w 4599710"/>
              <a:gd name="connsiteY3" fmla="*/ 3833090 h 3833090"/>
              <a:gd name="connsiteX4" fmla="*/ 0 w 4599710"/>
              <a:gd name="connsiteY4" fmla="*/ 0 h 3833090"/>
              <a:gd name="connsiteX0" fmla="*/ 0 w 4599710"/>
              <a:gd name="connsiteY0" fmla="*/ 0 h 3833090"/>
              <a:gd name="connsiteX1" fmla="*/ 4599710 w 4599710"/>
              <a:gd name="connsiteY1" fmla="*/ 0 h 3833090"/>
              <a:gd name="connsiteX2" fmla="*/ 4525819 w 4599710"/>
              <a:gd name="connsiteY2" fmla="*/ 2558472 h 3833090"/>
              <a:gd name="connsiteX3" fmla="*/ 517237 w 4599710"/>
              <a:gd name="connsiteY3" fmla="*/ 3833090 h 3833090"/>
              <a:gd name="connsiteX4" fmla="*/ 0 w 4599710"/>
              <a:gd name="connsiteY4" fmla="*/ 0 h 3833090"/>
              <a:gd name="connsiteX0" fmla="*/ 0 w 4599710"/>
              <a:gd name="connsiteY0" fmla="*/ 0 h 3833090"/>
              <a:gd name="connsiteX1" fmla="*/ 4599710 w 4599710"/>
              <a:gd name="connsiteY1" fmla="*/ 0 h 3833090"/>
              <a:gd name="connsiteX2" fmla="*/ 4516583 w 4599710"/>
              <a:gd name="connsiteY2" fmla="*/ 2438399 h 3833090"/>
              <a:gd name="connsiteX3" fmla="*/ 517237 w 4599710"/>
              <a:gd name="connsiteY3" fmla="*/ 3833090 h 3833090"/>
              <a:gd name="connsiteX4" fmla="*/ 0 w 4599710"/>
              <a:gd name="connsiteY4" fmla="*/ 0 h 3833090"/>
              <a:gd name="connsiteX0" fmla="*/ 0 w 4599710"/>
              <a:gd name="connsiteY0" fmla="*/ 0 h 3833090"/>
              <a:gd name="connsiteX1" fmla="*/ 4599710 w 4599710"/>
              <a:gd name="connsiteY1" fmla="*/ 0 h 3833090"/>
              <a:gd name="connsiteX2" fmla="*/ 4451929 w 4599710"/>
              <a:gd name="connsiteY2" fmla="*/ 2290617 h 3833090"/>
              <a:gd name="connsiteX3" fmla="*/ 517237 w 4599710"/>
              <a:gd name="connsiteY3" fmla="*/ 3833090 h 3833090"/>
              <a:gd name="connsiteX4" fmla="*/ 0 w 4599710"/>
              <a:gd name="connsiteY4" fmla="*/ 0 h 3833090"/>
              <a:gd name="connsiteX0" fmla="*/ 0 w 4599710"/>
              <a:gd name="connsiteY0" fmla="*/ 0 h 3833090"/>
              <a:gd name="connsiteX1" fmla="*/ 4599710 w 4599710"/>
              <a:gd name="connsiteY1" fmla="*/ 0 h 3833090"/>
              <a:gd name="connsiteX2" fmla="*/ 4525820 w 4599710"/>
              <a:gd name="connsiteY2" fmla="*/ 1847271 h 3833090"/>
              <a:gd name="connsiteX3" fmla="*/ 517237 w 4599710"/>
              <a:gd name="connsiteY3" fmla="*/ 3833090 h 3833090"/>
              <a:gd name="connsiteX4" fmla="*/ 0 w 4599710"/>
              <a:gd name="connsiteY4" fmla="*/ 0 h 3833090"/>
              <a:gd name="connsiteX0" fmla="*/ 0 w 4525820"/>
              <a:gd name="connsiteY0" fmla="*/ 0 h 3833090"/>
              <a:gd name="connsiteX1" fmla="*/ 4479638 w 4525820"/>
              <a:gd name="connsiteY1" fmla="*/ 27709 h 3833090"/>
              <a:gd name="connsiteX2" fmla="*/ 4525820 w 4525820"/>
              <a:gd name="connsiteY2" fmla="*/ 1847271 h 3833090"/>
              <a:gd name="connsiteX3" fmla="*/ 517237 w 4525820"/>
              <a:gd name="connsiteY3" fmla="*/ 3833090 h 3833090"/>
              <a:gd name="connsiteX4" fmla="*/ 0 w 4525820"/>
              <a:gd name="connsiteY4" fmla="*/ 0 h 3833090"/>
              <a:gd name="connsiteX0" fmla="*/ 0 w 4535057"/>
              <a:gd name="connsiteY0" fmla="*/ 0 h 3833090"/>
              <a:gd name="connsiteX1" fmla="*/ 4535057 w 4535057"/>
              <a:gd name="connsiteY1" fmla="*/ 18473 h 3833090"/>
              <a:gd name="connsiteX2" fmla="*/ 4525820 w 4535057"/>
              <a:gd name="connsiteY2" fmla="*/ 1847271 h 3833090"/>
              <a:gd name="connsiteX3" fmla="*/ 517237 w 4535057"/>
              <a:gd name="connsiteY3" fmla="*/ 3833090 h 3833090"/>
              <a:gd name="connsiteX4" fmla="*/ 0 w 4535057"/>
              <a:gd name="connsiteY4" fmla="*/ 0 h 3833090"/>
              <a:gd name="connsiteX0" fmla="*/ 0 w 4091712"/>
              <a:gd name="connsiteY0" fmla="*/ 27709 h 3814617"/>
              <a:gd name="connsiteX1" fmla="*/ 4091712 w 4091712"/>
              <a:gd name="connsiteY1" fmla="*/ 0 h 3814617"/>
              <a:gd name="connsiteX2" fmla="*/ 4082475 w 4091712"/>
              <a:gd name="connsiteY2" fmla="*/ 1828798 h 3814617"/>
              <a:gd name="connsiteX3" fmla="*/ 73892 w 4091712"/>
              <a:gd name="connsiteY3" fmla="*/ 3814617 h 3814617"/>
              <a:gd name="connsiteX4" fmla="*/ 0 w 4091712"/>
              <a:gd name="connsiteY4" fmla="*/ 27709 h 3814617"/>
              <a:gd name="connsiteX0" fmla="*/ 9236 w 4017820"/>
              <a:gd name="connsiteY0" fmla="*/ 0 h 3823853"/>
              <a:gd name="connsiteX1" fmla="*/ 4017820 w 4017820"/>
              <a:gd name="connsiteY1" fmla="*/ 9236 h 3823853"/>
              <a:gd name="connsiteX2" fmla="*/ 4008583 w 4017820"/>
              <a:gd name="connsiteY2" fmla="*/ 1838034 h 3823853"/>
              <a:gd name="connsiteX3" fmla="*/ 0 w 4017820"/>
              <a:gd name="connsiteY3" fmla="*/ 3823853 h 3823853"/>
              <a:gd name="connsiteX4" fmla="*/ 9236 w 4017820"/>
              <a:gd name="connsiteY4" fmla="*/ 0 h 3823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820" h="3823853">
                <a:moveTo>
                  <a:pt x="9236" y="0"/>
                </a:moveTo>
                <a:lnTo>
                  <a:pt x="4017820" y="9236"/>
                </a:lnTo>
                <a:lnTo>
                  <a:pt x="4008583" y="1838034"/>
                </a:lnTo>
                <a:lnTo>
                  <a:pt x="0" y="3823853"/>
                </a:lnTo>
                <a:cubicBezTo>
                  <a:pt x="3079" y="2549235"/>
                  <a:pt x="6157" y="1274618"/>
                  <a:pt x="9236" y="0"/>
                </a:cubicBezTo>
                <a:close/>
              </a:path>
            </a:pathLst>
          </a:custGeom>
          <a:blipFill dpi="0" rotWithShape="1">
            <a:blip r:embed="rId2" cstate="hqprint">
              <a:extLst>
                <a:ext uri="{28A0092B-C50C-407E-A947-70E740481C1C}">
                  <a14:useLocalDpi xmlns:a14="http://schemas.microsoft.com/office/drawing/2010/main"/>
                </a:ext>
              </a:extLst>
            </a:blip>
            <a:srcRect/>
            <a:stretch>
              <a:fillRect/>
            </a:stretch>
          </a:bli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6">
            <a:extLst>
              <a:ext uri="{FF2B5EF4-FFF2-40B4-BE49-F238E27FC236}">
                <a16:creationId xmlns:a16="http://schemas.microsoft.com/office/drawing/2014/main" id="{757AC3B6-A75C-9433-563B-1A2D0BD080E5}"/>
              </a:ext>
            </a:extLst>
          </p:cNvPr>
          <p:cNvSpPr/>
          <p:nvPr/>
        </p:nvSpPr>
        <p:spPr>
          <a:xfrm flipV="1">
            <a:off x="4" y="3352862"/>
            <a:ext cx="4017820" cy="3505138"/>
          </a:xfrm>
          <a:custGeom>
            <a:avLst/>
            <a:gdLst>
              <a:gd name="connsiteX0" fmla="*/ 0 w 4599710"/>
              <a:gd name="connsiteY0" fmla="*/ 0 h 3842327"/>
              <a:gd name="connsiteX1" fmla="*/ 4599710 w 4599710"/>
              <a:gd name="connsiteY1" fmla="*/ 0 h 3842327"/>
              <a:gd name="connsiteX2" fmla="*/ 4599710 w 4599710"/>
              <a:gd name="connsiteY2" fmla="*/ 3842327 h 3842327"/>
              <a:gd name="connsiteX3" fmla="*/ 0 w 4599710"/>
              <a:gd name="connsiteY3" fmla="*/ 3842327 h 3842327"/>
              <a:gd name="connsiteX4" fmla="*/ 0 w 4599710"/>
              <a:gd name="connsiteY4" fmla="*/ 0 h 3842327"/>
              <a:gd name="connsiteX0" fmla="*/ 0 w 4599710"/>
              <a:gd name="connsiteY0" fmla="*/ 0 h 3842327"/>
              <a:gd name="connsiteX1" fmla="*/ 4599710 w 4599710"/>
              <a:gd name="connsiteY1" fmla="*/ 0 h 3842327"/>
              <a:gd name="connsiteX2" fmla="*/ 4599710 w 4599710"/>
              <a:gd name="connsiteY2" fmla="*/ 3842327 h 3842327"/>
              <a:gd name="connsiteX3" fmla="*/ 406400 w 4599710"/>
              <a:gd name="connsiteY3" fmla="*/ 3777672 h 3842327"/>
              <a:gd name="connsiteX4" fmla="*/ 0 w 4599710"/>
              <a:gd name="connsiteY4" fmla="*/ 0 h 3842327"/>
              <a:gd name="connsiteX0" fmla="*/ 0 w 4599710"/>
              <a:gd name="connsiteY0" fmla="*/ 0 h 3842327"/>
              <a:gd name="connsiteX1" fmla="*/ 4599710 w 4599710"/>
              <a:gd name="connsiteY1" fmla="*/ 0 h 3842327"/>
              <a:gd name="connsiteX2" fmla="*/ 4599710 w 4599710"/>
              <a:gd name="connsiteY2" fmla="*/ 3842327 h 3842327"/>
              <a:gd name="connsiteX3" fmla="*/ 517237 w 4599710"/>
              <a:gd name="connsiteY3" fmla="*/ 3833090 h 3842327"/>
              <a:gd name="connsiteX4" fmla="*/ 0 w 4599710"/>
              <a:gd name="connsiteY4" fmla="*/ 0 h 3842327"/>
              <a:gd name="connsiteX0" fmla="*/ 0 w 4599710"/>
              <a:gd name="connsiteY0" fmla="*/ 0 h 3833090"/>
              <a:gd name="connsiteX1" fmla="*/ 4599710 w 4599710"/>
              <a:gd name="connsiteY1" fmla="*/ 0 h 3833090"/>
              <a:gd name="connsiteX2" fmla="*/ 4562764 w 4599710"/>
              <a:gd name="connsiteY2" fmla="*/ 2650836 h 3833090"/>
              <a:gd name="connsiteX3" fmla="*/ 517237 w 4599710"/>
              <a:gd name="connsiteY3" fmla="*/ 3833090 h 3833090"/>
              <a:gd name="connsiteX4" fmla="*/ 0 w 4599710"/>
              <a:gd name="connsiteY4" fmla="*/ 0 h 3833090"/>
              <a:gd name="connsiteX0" fmla="*/ 0 w 4599710"/>
              <a:gd name="connsiteY0" fmla="*/ 0 h 3833090"/>
              <a:gd name="connsiteX1" fmla="*/ 4599710 w 4599710"/>
              <a:gd name="connsiteY1" fmla="*/ 0 h 3833090"/>
              <a:gd name="connsiteX2" fmla="*/ 4525819 w 4599710"/>
              <a:gd name="connsiteY2" fmla="*/ 2558472 h 3833090"/>
              <a:gd name="connsiteX3" fmla="*/ 517237 w 4599710"/>
              <a:gd name="connsiteY3" fmla="*/ 3833090 h 3833090"/>
              <a:gd name="connsiteX4" fmla="*/ 0 w 4599710"/>
              <a:gd name="connsiteY4" fmla="*/ 0 h 3833090"/>
              <a:gd name="connsiteX0" fmla="*/ 0 w 4599710"/>
              <a:gd name="connsiteY0" fmla="*/ 0 h 3833090"/>
              <a:gd name="connsiteX1" fmla="*/ 4599710 w 4599710"/>
              <a:gd name="connsiteY1" fmla="*/ 0 h 3833090"/>
              <a:gd name="connsiteX2" fmla="*/ 4516583 w 4599710"/>
              <a:gd name="connsiteY2" fmla="*/ 2438399 h 3833090"/>
              <a:gd name="connsiteX3" fmla="*/ 517237 w 4599710"/>
              <a:gd name="connsiteY3" fmla="*/ 3833090 h 3833090"/>
              <a:gd name="connsiteX4" fmla="*/ 0 w 4599710"/>
              <a:gd name="connsiteY4" fmla="*/ 0 h 3833090"/>
              <a:gd name="connsiteX0" fmla="*/ 0 w 4599710"/>
              <a:gd name="connsiteY0" fmla="*/ 0 h 3833090"/>
              <a:gd name="connsiteX1" fmla="*/ 4599710 w 4599710"/>
              <a:gd name="connsiteY1" fmla="*/ 0 h 3833090"/>
              <a:gd name="connsiteX2" fmla="*/ 4451929 w 4599710"/>
              <a:gd name="connsiteY2" fmla="*/ 2290617 h 3833090"/>
              <a:gd name="connsiteX3" fmla="*/ 517237 w 4599710"/>
              <a:gd name="connsiteY3" fmla="*/ 3833090 h 3833090"/>
              <a:gd name="connsiteX4" fmla="*/ 0 w 4599710"/>
              <a:gd name="connsiteY4" fmla="*/ 0 h 3833090"/>
              <a:gd name="connsiteX0" fmla="*/ 0 w 4599710"/>
              <a:gd name="connsiteY0" fmla="*/ 0 h 3833090"/>
              <a:gd name="connsiteX1" fmla="*/ 4599710 w 4599710"/>
              <a:gd name="connsiteY1" fmla="*/ 0 h 3833090"/>
              <a:gd name="connsiteX2" fmla="*/ 4525820 w 4599710"/>
              <a:gd name="connsiteY2" fmla="*/ 1847271 h 3833090"/>
              <a:gd name="connsiteX3" fmla="*/ 517237 w 4599710"/>
              <a:gd name="connsiteY3" fmla="*/ 3833090 h 3833090"/>
              <a:gd name="connsiteX4" fmla="*/ 0 w 4599710"/>
              <a:gd name="connsiteY4" fmla="*/ 0 h 3833090"/>
              <a:gd name="connsiteX0" fmla="*/ 0 w 4525820"/>
              <a:gd name="connsiteY0" fmla="*/ 0 h 3833090"/>
              <a:gd name="connsiteX1" fmla="*/ 4479638 w 4525820"/>
              <a:gd name="connsiteY1" fmla="*/ 27709 h 3833090"/>
              <a:gd name="connsiteX2" fmla="*/ 4525820 w 4525820"/>
              <a:gd name="connsiteY2" fmla="*/ 1847271 h 3833090"/>
              <a:gd name="connsiteX3" fmla="*/ 517237 w 4525820"/>
              <a:gd name="connsiteY3" fmla="*/ 3833090 h 3833090"/>
              <a:gd name="connsiteX4" fmla="*/ 0 w 4525820"/>
              <a:gd name="connsiteY4" fmla="*/ 0 h 3833090"/>
              <a:gd name="connsiteX0" fmla="*/ 0 w 4535057"/>
              <a:gd name="connsiteY0" fmla="*/ 0 h 3833090"/>
              <a:gd name="connsiteX1" fmla="*/ 4535057 w 4535057"/>
              <a:gd name="connsiteY1" fmla="*/ 18473 h 3833090"/>
              <a:gd name="connsiteX2" fmla="*/ 4525820 w 4535057"/>
              <a:gd name="connsiteY2" fmla="*/ 1847271 h 3833090"/>
              <a:gd name="connsiteX3" fmla="*/ 517237 w 4535057"/>
              <a:gd name="connsiteY3" fmla="*/ 3833090 h 3833090"/>
              <a:gd name="connsiteX4" fmla="*/ 0 w 4535057"/>
              <a:gd name="connsiteY4" fmla="*/ 0 h 3833090"/>
              <a:gd name="connsiteX0" fmla="*/ 0 w 4091712"/>
              <a:gd name="connsiteY0" fmla="*/ 27709 h 3814617"/>
              <a:gd name="connsiteX1" fmla="*/ 4091712 w 4091712"/>
              <a:gd name="connsiteY1" fmla="*/ 0 h 3814617"/>
              <a:gd name="connsiteX2" fmla="*/ 4082475 w 4091712"/>
              <a:gd name="connsiteY2" fmla="*/ 1828798 h 3814617"/>
              <a:gd name="connsiteX3" fmla="*/ 73892 w 4091712"/>
              <a:gd name="connsiteY3" fmla="*/ 3814617 h 3814617"/>
              <a:gd name="connsiteX4" fmla="*/ 0 w 4091712"/>
              <a:gd name="connsiteY4" fmla="*/ 27709 h 3814617"/>
              <a:gd name="connsiteX0" fmla="*/ 9236 w 4017820"/>
              <a:gd name="connsiteY0" fmla="*/ 0 h 3823853"/>
              <a:gd name="connsiteX1" fmla="*/ 4017820 w 4017820"/>
              <a:gd name="connsiteY1" fmla="*/ 9236 h 3823853"/>
              <a:gd name="connsiteX2" fmla="*/ 4008583 w 4017820"/>
              <a:gd name="connsiteY2" fmla="*/ 1838034 h 3823853"/>
              <a:gd name="connsiteX3" fmla="*/ 0 w 4017820"/>
              <a:gd name="connsiteY3" fmla="*/ 3823853 h 3823853"/>
              <a:gd name="connsiteX4" fmla="*/ 9236 w 4017820"/>
              <a:gd name="connsiteY4" fmla="*/ 0 h 3823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820" h="3823853">
                <a:moveTo>
                  <a:pt x="9236" y="0"/>
                </a:moveTo>
                <a:lnTo>
                  <a:pt x="4017820" y="9236"/>
                </a:lnTo>
                <a:lnTo>
                  <a:pt x="4008583" y="1838034"/>
                </a:lnTo>
                <a:lnTo>
                  <a:pt x="0" y="3823853"/>
                </a:lnTo>
                <a:cubicBezTo>
                  <a:pt x="3079" y="2549235"/>
                  <a:pt x="6157" y="1274618"/>
                  <a:pt x="9236" y="0"/>
                </a:cubicBezTo>
                <a:close/>
              </a:path>
            </a:pathLst>
          </a:custGeom>
          <a:blipFill dpi="0" rotWithShape="0">
            <a:blip r:embed="rId3" cstate="hqprint">
              <a:extLst>
                <a:ext uri="{28A0092B-C50C-407E-A947-70E740481C1C}">
                  <a14:useLocalDpi xmlns:a14="http://schemas.microsoft.com/office/drawing/2010/main"/>
                </a:ext>
              </a:extLst>
            </a:blip>
            <a:srcRect/>
            <a:stretch>
              <a:fillRect/>
            </a:stretch>
          </a:bli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riangle isocèle 5">
            <a:extLst>
              <a:ext uri="{FF2B5EF4-FFF2-40B4-BE49-F238E27FC236}">
                <a16:creationId xmlns:a16="http://schemas.microsoft.com/office/drawing/2014/main" id="{6FA39E0A-70F0-7FF7-4381-4E40A508C01F}"/>
              </a:ext>
            </a:extLst>
          </p:cNvPr>
          <p:cNvSpPr/>
          <p:nvPr/>
        </p:nvSpPr>
        <p:spPr>
          <a:xfrm rot="16200000">
            <a:off x="12682" y="1357808"/>
            <a:ext cx="3983225" cy="4008582"/>
          </a:xfrm>
          <a:prstGeom prst="triangle">
            <a:avLst/>
          </a:prstGeom>
          <a:blipFill dpi="0" rotWithShape="0">
            <a:blip r:embed="rId4" cstate="hqprint">
              <a:extLst>
                <a:ext uri="{28A0092B-C50C-407E-A947-70E740481C1C}">
                  <a14:useLocalDpi xmlns:a14="http://schemas.microsoft.com/office/drawing/2010/main"/>
                </a:ext>
              </a:extLst>
            </a:blip>
            <a:srcRect/>
            <a:stretch>
              <a:fillRect/>
            </a:stretch>
          </a:blip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Image 9">
            <a:extLst>
              <a:ext uri="{FF2B5EF4-FFF2-40B4-BE49-F238E27FC236}">
                <a16:creationId xmlns:a16="http://schemas.microsoft.com/office/drawing/2014/main" id="{EE6F75DD-21B3-6B74-2C34-2BDC0317AC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204" y="329500"/>
            <a:ext cx="1168621" cy="673746"/>
          </a:xfrm>
          <a:prstGeom prst="rect">
            <a:avLst/>
          </a:prstGeom>
        </p:spPr>
      </p:pic>
    </p:spTree>
    <p:extLst>
      <p:ext uri="{BB962C8B-B14F-4D97-AF65-F5344CB8AC3E}">
        <p14:creationId xmlns:p14="http://schemas.microsoft.com/office/powerpoint/2010/main" val="1314870886"/>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C459F68-3D49-F2F3-2FE4-0C627E56C644}"/>
              </a:ext>
            </a:extLst>
          </p:cNvPr>
          <p:cNvSpPr>
            <a:spLocks noGrp="1"/>
          </p:cNvSpPr>
          <p:nvPr>
            <p:ph type="sldNum" sz="quarter" idx="12"/>
          </p:nvPr>
        </p:nvSpPr>
        <p:spPr/>
        <p:txBody>
          <a:bodyPr/>
          <a:lstStyle/>
          <a:p>
            <a:fld id="{1D9127E2-AB4D-4945-AA58-F21F63396C42}" type="slidenum">
              <a:rPr lang="fr-FR" smtClean="0"/>
              <a:pPr/>
              <a:t>5</a:t>
            </a:fld>
            <a:endParaRPr lang="fr-FR" dirty="0"/>
          </a:p>
        </p:txBody>
      </p:sp>
      <p:sp>
        <p:nvSpPr>
          <p:cNvPr id="4" name="Espace réservé du texte 3">
            <a:extLst>
              <a:ext uri="{FF2B5EF4-FFF2-40B4-BE49-F238E27FC236}">
                <a16:creationId xmlns:a16="http://schemas.microsoft.com/office/drawing/2014/main" id="{3A14FA18-A393-D326-3B70-A4EF49CAE935}"/>
              </a:ext>
            </a:extLst>
          </p:cNvPr>
          <p:cNvSpPr>
            <a:spLocks noGrp="1"/>
          </p:cNvSpPr>
          <p:nvPr>
            <p:ph type="body" sz="quarter" idx="13"/>
          </p:nvPr>
        </p:nvSpPr>
        <p:spPr>
          <a:xfrm>
            <a:off x="301625" y="1403570"/>
            <a:ext cx="11598438" cy="2359025"/>
          </a:xfrm>
        </p:spPr>
        <p:txBody>
          <a:bodyPr/>
          <a:lstStyle/>
          <a:p>
            <a:r>
              <a:rPr lang="fr-FR" sz="3000" dirty="0" err="1"/>
              <a:t>Belangrijkste</a:t>
            </a:r>
            <a:r>
              <a:rPr lang="fr-FR" sz="3000" dirty="0"/>
              <a:t> </a:t>
            </a:r>
            <a:r>
              <a:rPr lang="fr-FR" sz="3000" dirty="0" err="1"/>
              <a:t>resultaten</a:t>
            </a:r>
            <a:endParaRPr lang="fr-FR" sz="3000" dirty="0"/>
          </a:p>
        </p:txBody>
      </p:sp>
      <p:sp>
        <p:nvSpPr>
          <p:cNvPr id="6" name="ZoneTexte 5">
            <a:extLst>
              <a:ext uri="{FF2B5EF4-FFF2-40B4-BE49-F238E27FC236}">
                <a16:creationId xmlns:a16="http://schemas.microsoft.com/office/drawing/2014/main" id="{28DF92E0-C9FA-44F9-20FB-5DAB1617BC75}"/>
              </a:ext>
            </a:extLst>
          </p:cNvPr>
          <p:cNvSpPr txBox="1"/>
          <p:nvPr/>
        </p:nvSpPr>
        <p:spPr>
          <a:xfrm>
            <a:off x="342720" y="3795932"/>
            <a:ext cx="7998639" cy="646331"/>
          </a:xfrm>
          <a:prstGeom prst="rect">
            <a:avLst/>
          </a:prstGeom>
          <a:noFill/>
        </p:spPr>
        <p:txBody>
          <a:bodyPr wrap="square">
            <a:spAutoFit/>
          </a:bodyPr>
          <a:lstStyle/>
          <a:p>
            <a:r>
              <a:rPr lang="fr-FR" dirty="0" err="1">
                <a:solidFill>
                  <a:schemeClr val="bg1"/>
                </a:solidFill>
              </a:rPr>
              <a:t>Kwantitatieve</a:t>
            </a:r>
            <a:r>
              <a:rPr lang="fr-FR" dirty="0">
                <a:solidFill>
                  <a:schemeClr val="bg1"/>
                </a:solidFill>
              </a:rPr>
              <a:t> analyse</a:t>
            </a:r>
            <a:endParaRPr lang="fr-BE" dirty="0">
              <a:solidFill>
                <a:schemeClr val="bg1"/>
              </a:solidFill>
            </a:endParaRPr>
          </a:p>
          <a:p>
            <a:endParaRPr lang="fr-FR" sz="1800" dirty="0">
              <a:solidFill>
                <a:schemeClr val="bg1"/>
              </a:solidFill>
            </a:endParaRPr>
          </a:p>
        </p:txBody>
      </p:sp>
    </p:spTree>
    <p:extLst>
      <p:ext uri="{BB962C8B-B14F-4D97-AF65-F5344CB8AC3E}">
        <p14:creationId xmlns:p14="http://schemas.microsoft.com/office/powerpoint/2010/main" val="3158991160"/>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0DE83F0-825F-FDB7-CFF8-2D4513DD5248}"/>
              </a:ext>
            </a:extLst>
          </p:cNvPr>
          <p:cNvSpPr/>
          <p:nvPr/>
        </p:nvSpPr>
        <p:spPr>
          <a:xfrm>
            <a:off x="6766560" y="2976097"/>
            <a:ext cx="3911600" cy="3356613"/>
          </a:xfrm>
          <a:prstGeom prst="rect">
            <a:avLst/>
          </a:prstGeom>
          <a:solidFill>
            <a:srgbClr val="C9DCF4">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Ellipse 23">
            <a:extLst>
              <a:ext uri="{FF2B5EF4-FFF2-40B4-BE49-F238E27FC236}">
                <a16:creationId xmlns:a16="http://schemas.microsoft.com/office/drawing/2014/main" id="{9EF8BB77-9D3F-95B5-4C03-460C2E10791A}"/>
              </a:ext>
            </a:extLst>
          </p:cNvPr>
          <p:cNvSpPr/>
          <p:nvPr/>
        </p:nvSpPr>
        <p:spPr>
          <a:xfrm>
            <a:off x="8541556" y="1974041"/>
            <a:ext cx="375920" cy="37592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Ellipse 21">
            <a:extLst>
              <a:ext uri="{FF2B5EF4-FFF2-40B4-BE49-F238E27FC236}">
                <a16:creationId xmlns:a16="http://schemas.microsoft.com/office/drawing/2014/main" id="{CC2CC838-4125-598E-867F-C15A00D0C7B4}"/>
              </a:ext>
            </a:extLst>
          </p:cNvPr>
          <p:cNvSpPr/>
          <p:nvPr/>
        </p:nvSpPr>
        <p:spPr>
          <a:xfrm>
            <a:off x="2352040" y="3139440"/>
            <a:ext cx="375920" cy="37592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 avec coin arrondi 16">
            <a:extLst>
              <a:ext uri="{FF2B5EF4-FFF2-40B4-BE49-F238E27FC236}">
                <a16:creationId xmlns:a16="http://schemas.microsoft.com/office/drawing/2014/main" id="{ACCB6BDA-BD2C-EB82-722F-CBAB6180AF14}"/>
              </a:ext>
            </a:extLst>
          </p:cNvPr>
          <p:cNvSpPr/>
          <p:nvPr/>
        </p:nvSpPr>
        <p:spPr>
          <a:xfrm>
            <a:off x="589280" y="3598096"/>
            <a:ext cx="3901440" cy="1676400"/>
          </a:xfrm>
          <a:prstGeom prst="round1Rect">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DB1303A5-343A-BC40-99C6-D48F38E17102}"/>
              </a:ext>
            </a:extLst>
          </p:cNvPr>
          <p:cNvSpPr>
            <a:spLocks noGrp="1"/>
          </p:cNvSpPr>
          <p:nvPr>
            <p:ph type="title"/>
          </p:nvPr>
        </p:nvSpPr>
        <p:spPr>
          <a:xfrm>
            <a:off x="422564" y="1018268"/>
            <a:ext cx="10515600" cy="1325563"/>
          </a:xfrm>
        </p:spPr>
        <p:txBody>
          <a:bodyPr>
            <a:normAutofit/>
          </a:bodyPr>
          <a:lstStyle/>
          <a:p>
            <a:r>
              <a:rPr lang="fr-FR" sz="3000" dirty="0" err="1"/>
              <a:t>Methodologische</a:t>
            </a:r>
            <a:r>
              <a:rPr lang="fr-FR" sz="3000" dirty="0"/>
              <a:t> </a:t>
            </a:r>
            <a:r>
              <a:rPr lang="fr-FR" sz="3000" dirty="0" err="1"/>
              <a:t>aanpak</a:t>
            </a:r>
            <a:endParaRPr lang="fr-FR" sz="3000" dirty="0">
              <a:solidFill>
                <a:schemeClr val="tx2"/>
              </a:solidFill>
            </a:endParaRPr>
          </a:p>
        </p:txBody>
      </p:sp>
      <p:sp>
        <p:nvSpPr>
          <p:cNvPr id="3" name="Espace réservé du contenu 2">
            <a:extLst>
              <a:ext uri="{FF2B5EF4-FFF2-40B4-BE49-F238E27FC236}">
                <a16:creationId xmlns:a16="http://schemas.microsoft.com/office/drawing/2014/main" id="{1BA46872-A38A-9C4B-8EB6-DDB09BC41E1B}"/>
              </a:ext>
            </a:extLst>
          </p:cNvPr>
          <p:cNvSpPr>
            <a:spLocks noGrp="1"/>
          </p:cNvSpPr>
          <p:nvPr>
            <p:ph idx="1"/>
          </p:nvPr>
        </p:nvSpPr>
        <p:spPr>
          <a:xfrm>
            <a:off x="6827520" y="4283949"/>
            <a:ext cx="3860800" cy="2072400"/>
          </a:xfrm>
        </p:spPr>
        <p:txBody>
          <a:bodyPr>
            <a:normAutofit fontScale="92500" lnSpcReduction="20000"/>
          </a:bodyPr>
          <a:lstStyle/>
          <a:p>
            <a:pPr marL="342900" indent="-342900">
              <a:lnSpc>
                <a:spcPct val="150000"/>
              </a:lnSpc>
              <a:spcAft>
                <a:spcPts val="600"/>
              </a:spcAft>
              <a:buClr>
                <a:schemeClr val="tx2"/>
              </a:buClr>
              <a:buFont typeface="Wingdings" panose="05000000000000000000" pitchFamily="2" charset="2"/>
              <a:buChar char="§"/>
            </a:pPr>
            <a:r>
              <a:rPr lang="nl-NL" sz="1500" dirty="0"/>
              <a:t>Probleem van </a:t>
            </a:r>
            <a:r>
              <a:rPr lang="nl-NL" sz="1500" dirty="0">
                <a:solidFill>
                  <a:schemeClr val="tx2"/>
                </a:solidFill>
              </a:rPr>
              <a:t>representativiteit</a:t>
            </a:r>
            <a:r>
              <a:rPr lang="nl-NL" sz="1500" dirty="0"/>
              <a:t> van de steekproef voor Brussel</a:t>
            </a:r>
          </a:p>
          <a:p>
            <a:pPr marL="342900" indent="-342900">
              <a:lnSpc>
                <a:spcPct val="150000"/>
              </a:lnSpc>
              <a:spcAft>
                <a:spcPts val="600"/>
              </a:spcAft>
              <a:buClr>
                <a:schemeClr val="tx2"/>
              </a:buClr>
              <a:buFont typeface="Wingdings" panose="05000000000000000000" pitchFamily="2" charset="2"/>
              <a:buChar char="§"/>
            </a:pPr>
            <a:r>
              <a:rPr lang="nl-NL" sz="1500" dirty="0"/>
              <a:t>Toepassing van deze blootstellingspercentages op </a:t>
            </a:r>
            <a:r>
              <a:rPr lang="nl-NL" sz="1500" dirty="0">
                <a:solidFill>
                  <a:schemeClr val="tx2"/>
                </a:solidFill>
              </a:rPr>
              <a:t>interne werkgelegenheid in Brussel</a:t>
            </a:r>
            <a:r>
              <a:rPr lang="nl-NL" sz="1500" dirty="0"/>
              <a:t> en op de </a:t>
            </a:r>
            <a:r>
              <a:rPr lang="nl-NL" sz="1500" dirty="0">
                <a:solidFill>
                  <a:schemeClr val="tx2"/>
                </a:solidFill>
              </a:rPr>
              <a:t>Brusselse beroepsbevolking</a:t>
            </a:r>
          </a:p>
          <a:p>
            <a:pPr marL="285750" indent="-285750" algn="just">
              <a:lnSpc>
                <a:spcPct val="160000"/>
              </a:lnSpc>
              <a:spcBef>
                <a:spcPts val="600"/>
              </a:spcBef>
              <a:spcAft>
                <a:spcPts val="600"/>
              </a:spcAft>
              <a:buClr>
                <a:schemeClr val="tx2"/>
              </a:buClr>
              <a:buFont typeface="Arial" panose="020B0604020202020204" pitchFamily="34" charset="0"/>
              <a:buChar char="•"/>
            </a:pPr>
            <a:endParaRPr lang="fr-BE" sz="1700" b="1" dirty="0">
              <a:solidFill>
                <a:schemeClr val="tx2"/>
              </a:solidFill>
              <a:latin typeface="+mj-lt"/>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6A49AC08-8F11-D14B-9558-413DE4D4AC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9127E2-AB4D-4945-AA58-F21F63396C42}" type="slidenum">
              <a:rPr kumimoji="0" lang="fr-FR" sz="1200" b="0" i="0" u="none" strike="noStrike" kern="1200" cap="none" spc="0" normalizeH="0" baseline="0" noProof="0" smtClean="0">
                <a:ln>
                  <a:noFill/>
                </a:ln>
                <a:solidFill>
                  <a:srgbClr val="0033A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srgbClr val="0033A1"/>
              </a:solidFill>
              <a:effectLst/>
              <a:uLnTx/>
              <a:uFillTx/>
              <a:latin typeface="Arial" panose="020B0604020202020204" pitchFamily="34" charset="0"/>
              <a:ea typeface="+mn-ea"/>
              <a:cs typeface="Arial" panose="020B0604020202020204" pitchFamily="34" charset="0"/>
            </a:endParaRPr>
          </a:p>
        </p:txBody>
      </p:sp>
      <p:sp>
        <p:nvSpPr>
          <p:cNvPr id="10" name="ZoneTexte 9">
            <a:extLst>
              <a:ext uri="{FF2B5EF4-FFF2-40B4-BE49-F238E27FC236}">
                <a16:creationId xmlns:a16="http://schemas.microsoft.com/office/drawing/2014/main" id="{17A05E7E-1534-0BAB-7567-8451FD520682}"/>
              </a:ext>
            </a:extLst>
          </p:cNvPr>
          <p:cNvSpPr txBox="1"/>
          <p:nvPr/>
        </p:nvSpPr>
        <p:spPr>
          <a:xfrm>
            <a:off x="609598" y="3782370"/>
            <a:ext cx="3881122" cy="872034"/>
          </a:xfrm>
          <a:prstGeom prst="rect">
            <a:avLst/>
          </a:prstGeom>
          <a:noFill/>
        </p:spPr>
        <p:txBody>
          <a:bodyPr wrap="square">
            <a:spAutoFit/>
          </a:bodyPr>
          <a:lstStyle/>
          <a:p>
            <a:pPr algn="ctr">
              <a:lnSpc>
                <a:spcPct val="150000"/>
              </a:lnSpc>
              <a:spcAft>
                <a:spcPts val="600"/>
              </a:spcAft>
              <a:buClr>
                <a:schemeClr val="tx2"/>
              </a:buClr>
            </a:pPr>
            <a:r>
              <a:rPr lang="nl-NL" b="1" dirty="0">
                <a:solidFill>
                  <a:schemeClr val="tx2"/>
                </a:solidFill>
              </a:rPr>
              <a:t>IMF</a:t>
            </a:r>
            <a:r>
              <a:rPr lang="nl-NL" sz="1800" dirty="0"/>
              <a:t> (2023) en </a:t>
            </a:r>
            <a:r>
              <a:rPr lang="nl-NL" b="1" dirty="0">
                <a:solidFill>
                  <a:schemeClr val="tx2"/>
                </a:solidFill>
              </a:rPr>
              <a:t>ING</a:t>
            </a:r>
            <a:r>
              <a:rPr lang="nl-NL" sz="1800" dirty="0"/>
              <a:t> (2024) -studies als uitgangspunt voor onze analyse</a:t>
            </a:r>
          </a:p>
        </p:txBody>
      </p:sp>
      <p:sp>
        <p:nvSpPr>
          <p:cNvPr id="16" name="Rectangle : avec coin arrondi 15">
            <a:extLst>
              <a:ext uri="{FF2B5EF4-FFF2-40B4-BE49-F238E27FC236}">
                <a16:creationId xmlns:a16="http://schemas.microsoft.com/office/drawing/2014/main" id="{D00EC50D-5BDC-3D47-A90C-88BD05EE8B86}"/>
              </a:ext>
            </a:extLst>
          </p:cNvPr>
          <p:cNvSpPr/>
          <p:nvPr/>
        </p:nvSpPr>
        <p:spPr>
          <a:xfrm>
            <a:off x="6797040" y="2433155"/>
            <a:ext cx="3901440" cy="1676400"/>
          </a:xfrm>
          <a:prstGeom prst="round1Rect">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ZoneTexte 11">
            <a:extLst>
              <a:ext uri="{FF2B5EF4-FFF2-40B4-BE49-F238E27FC236}">
                <a16:creationId xmlns:a16="http://schemas.microsoft.com/office/drawing/2014/main" id="{2D926487-2834-7634-97B6-BB9730FAA4F9}"/>
              </a:ext>
            </a:extLst>
          </p:cNvPr>
          <p:cNvSpPr txBox="1"/>
          <p:nvPr/>
        </p:nvSpPr>
        <p:spPr>
          <a:xfrm>
            <a:off x="6817360" y="2410771"/>
            <a:ext cx="3860800" cy="1703030"/>
          </a:xfrm>
          <a:prstGeom prst="rect">
            <a:avLst/>
          </a:prstGeom>
          <a:noFill/>
        </p:spPr>
        <p:txBody>
          <a:bodyPr wrap="square">
            <a:spAutoFit/>
          </a:bodyPr>
          <a:lstStyle/>
          <a:p>
            <a:pPr algn="ctr">
              <a:lnSpc>
                <a:spcPct val="150000"/>
              </a:lnSpc>
              <a:spcAft>
                <a:spcPts val="600"/>
              </a:spcAft>
              <a:buClr>
                <a:schemeClr val="tx2"/>
              </a:buClr>
            </a:pPr>
            <a:r>
              <a:rPr lang="nl-NL" dirty="0"/>
              <a:t>Berekening van een </a:t>
            </a:r>
            <a:r>
              <a:rPr lang="nl-NL" b="1" dirty="0">
                <a:solidFill>
                  <a:schemeClr val="tx2"/>
                </a:solidFill>
              </a:rPr>
              <a:t>AI-blootstellings</a:t>
            </a:r>
            <a:r>
              <a:rPr lang="nl-NL" dirty="0"/>
              <a:t>- en </a:t>
            </a:r>
            <a:r>
              <a:rPr lang="nl-NL" b="1" dirty="0">
                <a:solidFill>
                  <a:schemeClr val="tx2"/>
                </a:solidFill>
              </a:rPr>
              <a:t>complementariteitspercentage</a:t>
            </a:r>
            <a:r>
              <a:rPr lang="nl-NL" dirty="0"/>
              <a:t> voor beroepscategorieën </a:t>
            </a:r>
            <a:endParaRPr lang="fr-BE" dirty="0"/>
          </a:p>
        </p:txBody>
      </p:sp>
      <p:sp>
        <p:nvSpPr>
          <p:cNvPr id="21" name="ZoneTexte 20">
            <a:extLst>
              <a:ext uri="{FF2B5EF4-FFF2-40B4-BE49-F238E27FC236}">
                <a16:creationId xmlns:a16="http://schemas.microsoft.com/office/drawing/2014/main" id="{8FE00250-49B7-900E-76C6-2F44728A59E0}"/>
              </a:ext>
            </a:extLst>
          </p:cNvPr>
          <p:cNvSpPr txBox="1"/>
          <p:nvPr/>
        </p:nvSpPr>
        <p:spPr>
          <a:xfrm>
            <a:off x="589280" y="3139440"/>
            <a:ext cx="3901440" cy="369332"/>
          </a:xfrm>
          <a:prstGeom prst="rect">
            <a:avLst/>
          </a:prstGeom>
          <a:noFill/>
        </p:spPr>
        <p:txBody>
          <a:bodyPr wrap="square" rtlCol="0">
            <a:spAutoFit/>
          </a:bodyPr>
          <a:lstStyle/>
          <a:p>
            <a:pPr algn="ctr"/>
            <a:r>
              <a:rPr lang="fr-BE" b="1" dirty="0">
                <a:solidFill>
                  <a:schemeClr val="bg1"/>
                </a:solidFill>
              </a:rPr>
              <a:t>1</a:t>
            </a:r>
          </a:p>
        </p:txBody>
      </p:sp>
      <p:sp>
        <p:nvSpPr>
          <p:cNvPr id="23" name="ZoneTexte 22">
            <a:extLst>
              <a:ext uri="{FF2B5EF4-FFF2-40B4-BE49-F238E27FC236}">
                <a16:creationId xmlns:a16="http://schemas.microsoft.com/office/drawing/2014/main" id="{93B8B813-1A88-515F-D178-B4DBF6B1CAAE}"/>
              </a:ext>
            </a:extLst>
          </p:cNvPr>
          <p:cNvSpPr txBox="1"/>
          <p:nvPr/>
        </p:nvSpPr>
        <p:spPr>
          <a:xfrm>
            <a:off x="6776720" y="1974499"/>
            <a:ext cx="3901440" cy="369332"/>
          </a:xfrm>
          <a:prstGeom prst="rect">
            <a:avLst/>
          </a:prstGeom>
          <a:noFill/>
        </p:spPr>
        <p:txBody>
          <a:bodyPr wrap="square" rtlCol="0">
            <a:spAutoFit/>
          </a:bodyPr>
          <a:lstStyle/>
          <a:p>
            <a:pPr algn="ctr"/>
            <a:r>
              <a:rPr lang="fr-BE" b="1" dirty="0">
                <a:solidFill>
                  <a:schemeClr val="bg1"/>
                </a:solidFill>
              </a:rPr>
              <a:t>2</a:t>
            </a:r>
          </a:p>
        </p:txBody>
      </p:sp>
      <p:pic>
        <p:nvPicPr>
          <p:cNvPr id="26" name="Graphique 25">
            <a:extLst>
              <a:ext uri="{FF2B5EF4-FFF2-40B4-BE49-F238E27FC236}">
                <a16:creationId xmlns:a16="http://schemas.microsoft.com/office/drawing/2014/main" id="{7FCC9188-D9DD-2A11-6FB9-9A7A5E20BF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591404" flipV="1">
            <a:off x="6261381" y="4085716"/>
            <a:ext cx="855092" cy="686767"/>
          </a:xfrm>
          <a:prstGeom prst="rect">
            <a:avLst/>
          </a:prstGeom>
        </p:spPr>
      </p:pic>
      <p:sp>
        <p:nvSpPr>
          <p:cNvPr id="28" name="Arc 27">
            <a:extLst>
              <a:ext uri="{FF2B5EF4-FFF2-40B4-BE49-F238E27FC236}">
                <a16:creationId xmlns:a16="http://schemas.microsoft.com/office/drawing/2014/main" id="{FCED0C27-B1D2-7956-E9D0-34C8B9F9F9DA}"/>
              </a:ext>
            </a:extLst>
          </p:cNvPr>
          <p:cNvSpPr/>
          <p:nvPr/>
        </p:nvSpPr>
        <p:spPr>
          <a:xfrm rot="6885708">
            <a:off x="3998103" y="1387298"/>
            <a:ext cx="2487780" cy="2941023"/>
          </a:xfrm>
          <a:prstGeom prst="arc">
            <a:avLst/>
          </a:prstGeom>
          <a:ln w="28575">
            <a:solidFill>
              <a:srgbClr val="C9DCF4"/>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29" name="Triangle isocèle 28">
            <a:extLst>
              <a:ext uri="{FF2B5EF4-FFF2-40B4-BE49-F238E27FC236}">
                <a16:creationId xmlns:a16="http://schemas.microsoft.com/office/drawing/2014/main" id="{65132EA3-40EF-7306-1CFD-2949A59BBCCF}"/>
              </a:ext>
            </a:extLst>
          </p:cNvPr>
          <p:cNvSpPr/>
          <p:nvPr/>
        </p:nvSpPr>
        <p:spPr>
          <a:xfrm rot="2907228">
            <a:off x="6516712" y="3303469"/>
            <a:ext cx="284480" cy="173594"/>
          </a:xfrm>
          <a:prstGeom prst="triangle">
            <a:avLst/>
          </a:prstGeom>
          <a:solidFill>
            <a:srgbClr val="C9D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1309237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 avec coin arrondi 23">
            <a:extLst>
              <a:ext uri="{FF2B5EF4-FFF2-40B4-BE49-F238E27FC236}">
                <a16:creationId xmlns:a16="http://schemas.microsoft.com/office/drawing/2014/main" id="{69F4FD24-8A9D-7138-5BAB-D1C38C9ED63E}"/>
              </a:ext>
            </a:extLst>
          </p:cNvPr>
          <p:cNvSpPr/>
          <p:nvPr/>
        </p:nvSpPr>
        <p:spPr>
          <a:xfrm>
            <a:off x="8612218" y="2888936"/>
            <a:ext cx="2722880" cy="2172799"/>
          </a:xfrm>
          <a:prstGeom prst="round1Rect">
            <a:avLst/>
          </a:prstGeom>
          <a:solidFill>
            <a:srgbClr val="C9DCF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 name="Organigramme : Terminateur 36">
            <a:extLst>
              <a:ext uri="{FF2B5EF4-FFF2-40B4-BE49-F238E27FC236}">
                <a16:creationId xmlns:a16="http://schemas.microsoft.com/office/drawing/2014/main" id="{9654CA6A-33E8-7F34-317D-BBF9203533CC}"/>
              </a:ext>
            </a:extLst>
          </p:cNvPr>
          <p:cNvSpPr/>
          <p:nvPr/>
        </p:nvSpPr>
        <p:spPr>
          <a:xfrm>
            <a:off x="8612217" y="2713658"/>
            <a:ext cx="2722880" cy="646331"/>
          </a:xfrm>
          <a:prstGeom prst="flowChartTermina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Rectangle : avec coin arrondi 29">
            <a:extLst>
              <a:ext uri="{FF2B5EF4-FFF2-40B4-BE49-F238E27FC236}">
                <a16:creationId xmlns:a16="http://schemas.microsoft.com/office/drawing/2014/main" id="{C8DFB809-A0C3-B2A7-39A6-7CB29F952F43}"/>
              </a:ext>
            </a:extLst>
          </p:cNvPr>
          <p:cNvSpPr/>
          <p:nvPr/>
        </p:nvSpPr>
        <p:spPr>
          <a:xfrm>
            <a:off x="4727202" y="2888936"/>
            <a:ext cx="2722880" cy="2172799"/>
          </a:xfrm>
          <a:prstGeom prst="round1Rect">
            <a:avLst/>
          </a:prstGeom>
          <a:solidFill>
            <a:srgbClr val="C9DCF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 avec coin arrondi 11">
            <a:extLst>
              <a:ext uri="{FF2B5EF4-FFF2-40B4-BE49-F238E27FC236}">
                <a16:creationId xmlns:a16="http://schemas.microsoft.com/office/drawing/2014/main" id="{DEFF07D7-EB28-53EF-3690-73C70A6C0308}"/>
              </a:ext>
            </a:extLst>
          </p:cNvPr>
          <p:cNvSpPr/>
          <p:nvPr/>
        </p:nvSpPr>
        <p:spPr>
          <a:xfrm>
            <a:off x="676017" y="2882336"/>
            <a:ext cx="2722880" cy="2172799"/>
          </a:xfrm>
          <a:prstGeom prst="round1Rect">
            <a:avLst/>
          </a:prstGeom>
          <a:solidFill>
            <a:srgbClr val="C9DCF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Organigramme : Terminateur 15">
            <a:extLst>
              <a:ext uri="{FF2B5EF4-FFF2-40B4-BE49-F238E27FC236}">
                <a16:creationId xmlns:a16="http://schemas.microsoft.com/office/drawing/2014/main" id="{26E51DCE-B68C-C86E-2931-49E88C855F36}"/>
              </a:ext>
            </a:extLst>
          </p:cNvPr>
          <p:cNvSpPr/>
          <p:nvPr/>
        </p:nvSpPr>
        <p:spPr>
          <a:xfrm>
            <a:off x="676017" y="2687150"/>
            <a:ext cx="2722880" cy="646331"/>
          </a:xfrm>
          <a:prstGeom prst="flowChartTermina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Organigramme : Terminateur 16">
            <a:extLst>
              <a:ext uri="{FF2B5EF4-FFF2-40B4-BE49-F238E27FC236}">
                <a16:creationId xmlns:a16="http://schemas.microsoft.com/office/drawing/2014/main" id="{9178051B-F8A0-21FE-F990-8EACF2BDDCE9}"/>
              </a:ext>
            </a:extLst>
          </p:cNvPr>
          <p:cNvSpPr/>
          <p:nvPr/>
        </p:nvSpPr>
        <p:spPr>
          <a:xfrm>
            <a:off x="4727202" y="2713658"/>
            <a:ext cx="2722880" cy="646331"/>
          </a:xfrm>
          <a:prstGeom prst="flowChartTermina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4AD8A756-28BC-14D0-3D52-9BBD718FB572}"/>
              </a:ext>
            </a:extLst>
          </p:cNvPr>
          <p:cNvSpPr>
            <a:spLocks noGrp="1"/>
          </p:cNvSpPr>
          <p:nvPr>
            <p:ph type="title"/>
          </p:nvPr>
        </p:nvSpPr>
        <p:spPr>
          <a:xfrm>
            <a:off x="422563" y="1018268"/>
            <a:ext cx="10216281" cy="1325563"/>
          </a:xfrm>
        </p:spPr>
        <p:txBody>
          <a:bodyPr>
            <a:normAutofit/>
          </a:bodyPr>
          <a:lstStyle/>
          <a:p>
            <a:r>
              <a:rPr lang="fr-BE" sz="2900" dirty="0"/>
              <a:t>Exposition et complémentarité pour l’emploi intérieur</a:t>
            </a:r>
          </a:p>
        </p:txBody>
      </p:sp>
      <p:sp>
        <p:nvSpPr>
          <p:cNvPr id="4" name="Espace réservé du numéro de diapositive 3">
            <a:extLst>
              <a:ext uri="{FF2B5EF4-FFF2-40B4-BE49-F238E27FC236}">
                <a16:creationId xmlns:a16="http://schemas.microsoft.com/office/drawing/2014/main" id="{A70124B4-91FD-2916-3FFE-47A4C62E14E7}"/>
              </a:ext>
            </a:extLst>
          </p:cNvPr>
          <p:cNvSpPr>
            <a:spLocks noGrp="1"/>
          </p:cNvSpPr>
          <p:nvPr>
            <p:ph type="sldNum" sz="quarter" idx="12"/>
          </p:nvPr>
        </p:nvSpPr>
        <p:spPr>
          <a:xfrm>
            <a:off x="9156863" y="6234429"/>
            <a:ext cx="2743200" cy="365125"/>
          </a:xfrm>
        </p:spPr>
        <p:txBody>
          <a:bodyPr/>
          <a:lstStyle/>
          <a:p>
            <a:fld id="{1D9127E2-AB4D-4945-AA58-F21F63396C42}" type="slidenum">
              <a:rPr lang="fr-FR" smtClean="0"/>
              <a:pPr/>
              <a:t>7</a:t>
            </a:fld>
            <a:endParaRPr lang="fr-FR" dirty="0"/>
          </a:p>
        </p:txBody>
      </p:sp>
      <p:sp>
        <p:nvSpPr>
          <p:cNvPr id="7" name="ZoneTexte 6">
            <a:extLst>
              <a:ext uri="{FF2B5EF4-FFF2-40B4-BE49-F238E27FC236}">
                <a16:creationId xmlns:a16="http://schemas.microsoft.com/office/drawing/2014/main" id="{C5EAAE6D-66F1-1567-6EA6-94A0FFEC82D7}"/>
              </a:ext>
            </a:extLst>
          </p:cNvPr>
          <p:cNvSpPr txBox="1"/>
          <p:nvPr/>
        </p:nvSpPr>
        <p:spPr>
          <a:xfrm>
            <a:off x="1526331" y="3577934"/>
            <a:ext cx="2028574" cy="338554"/>
          </a:xfrm>
          <a:prstGeom prst="rect">
            <a:avLst/>
          </a:prstGeom>
          <a:noFill/>
        </p:spPr>
        <p:txBody>
          <a:bodyPr wrap="square">
            <a:spAutoFit/>
          </a:bodyPr>
          <a:lstStyle/>
          <a:p>
            <a:r>
              <a:rPr lang="fr-BE" sz="1600" dirty="0" err="1">
                <a:solidFill>
                  <a:schemeClr val="tx2"/>
                </a:solidFill>
                <a:effectLst/>
                <a:latin typeface="+mj-lt"/>
              </a:rPr>
              <a:t>Bannen</a:t>
            </a:r>
            <a:r>
              <a:rPr lang="fr-BE" sz="1600" dirty="0">
                <a:solidFill>
                  <a:schemeClr val="tx2"/>
                </a:solidFill>
                <a:effectLst/>
                <a:latin typeface="+mj-lt"/>
              </a:rPr>
              <a:t> in Brussels</a:t>
            </a:r>
            <a:endParaRPr lang="fr-BE" sz="1600" dirty="0">
              <a:solidFill>
                <a:schemeClr val="tx2"/>
              </a:solidFill>
              <a:latin typeface="+mj-lt"/>
            </a:endParaRPr>
          </a:p>
        </p:txBody>
      </p:sp>
      <p:sp>
        <p:nvSpPr>
          <p:cNvPr id="9" name="ZoneTexte 8">
            <a:extLst>
              <a:ext uri="{FF2B5EF4-FFF2-40B4-BE49-F238E27FC236}">
                <a16:creationId xmlns:a16="http://schemas.microsoft.com/office/drawing/2014/main" id="{0641348B-C2C8-D9A8-4827-70CE9E064BF3}"/>
              </a:ext>
            </a:extLst>
          </p:cNvPr>
          <p:cNvSpPr txBox="1"/>
          <p:nvPr/>
        </p:nvSpPr>
        <p:spPr>
          <a:xfrm>
            <a:off x="676016" y="3468990"/>
            <a:ext cx="2214736" cy="584775"/>
          </a:xfrm>
          <a:prstGeom prst="rect">
            <a:avLst/>
          </a:prstGeom>
          <a:noFill/>
        </p:spPr>
        <p:txBody>
          <a:bodyPr wrap="square">
            <a:spAutoFit/>
          </a:bodyPr>
          <a:lstStyle/>
          <a:p>
            <a:r>
              <a:rPr lang="fr-BE" sz="3200" b="1" dirty="0">
                <a:solidFill>
                  <a:schemeClr val="tx2"/>
                </a:solidFill>
                <a:effectLst/>
                <a:latin typeface="+mj-lt"/>
              </a:rPr>
              <a:t>39%</a:t>
            </a:r>
            <a:endParaRPr lang="fr-BE" sz="3200" dirty="0"/>
          </a:p>
        </p:txBody>
      </p:sp>
      <p:sp>
        <p:nvSpPr>
          <p:cNvPr id="13" name="ZoneTexte 12">
            <a:extLst>
              <a:ext uri="{FF2B5EF4-FFF2-40B4-BE49-F238E27FC236}">
                <a16:creationId xmlns:a16="http://schemas.microsoft.com/office/drawing/2014/main" id="{BD25FDC0-1FB4-9786-E933-35E5D843218E}"/>
              </a:ext>
            </a:extLst>
          </p:cNvPr>
          <p:cNvSpPr txBox="1"/>
          <p:nvPr/>
        </p:nvSpPr>
        <p:spPr>
          <a:xfrm>
            <a:off x="676018" y="2687151"/>
            <a:ext cx="2722880" cy="646331"/>
          </a:xfrm>
          <a:prstGeom prst="rect">
            <a:avLst/>
          </a:prstGeom>
          <a:noFill/>
        </p:spPr>
        <p:txBody>
          <a:bodyPr wrap="square" rtlCol="0">
            <a:spAutoFit/>
          </a:bodyPr>
          <a:lstStyle/>
          <a:p>
            <a:pPr algn="ctr"/>
            <a:r>
              <a:rPr lang="fr-BE" dirty="0" err="1">
                <a:solidFill>
                  <a:schemeClr val="bg1"/>
                </a:solidFill>
              </a:rPr>
              <a:t>Hoge</a:t>
            </a:r>
            <a:r>
              <a:rPr lang="fr-BE" dirty="0">
                <a:solidFill>
                  <a:schemeClr val="bg1"/>
                </a:solidFill>
              </a:rPr>
              <a:t> </a:t>
            </a:r>
            <a:r>
              <a:rPr lang="fr-BE" dirty="0" err="1">
                <a:solidFill>
                  <a:schemeClr val="bg1"/>
                </a:solidFill>
              </a:rPr>
              <a:t>blootstelling</a:t>
            </a:r>
            <a:r>
              <a:rPr lang="fr-BE" dirty="0">
                <a:solidFill>
                  <a:schemeClr val="bg1"/>
                </a:solidFill>
              </a:rPr>
              <a:t> /  </a:t>
            </a:r>
            <a:r>
              <a:rPr lang="fr-BE" dirty="0" err="1">
                <a:solidFill>
                  <a:schemeClr val="bg1"/>
                </a:solidFill>
              </a:rPr>
              <a:t>hoge</a:t>
            </a:r>
            <a:r>
              <a:rPr lang="fr-BE" dirty="0">
                <a:solidFill>
                  <a:schemeClr val="bg1"/>
                </a:solidFill>
              </a:rPr>
              <a:t> </a:t>
            </a:r>
            <a:r>
              <a:rPr lang="fr-BE" dirty="0" err="1">
                <a:solidFill>
                  <a:schemeClr val="bg1"/>
                </a:solidFill>
              </a:rPr>
              <a:t>complementariteit</a:t>
            </a:r>
            <a:endParaRPr lang="fr-BE" dirty="0">
              <a:solidFill>
                <a:schemeClr val="bg1"/>
              </a:solidFill>
            </a:endParaRPr>
          </a:p>
        </p:txBody>
      </p:sp>
      <p:sp>
        <p:nvSpPr>
          <p:cNvPr id="14" name="ZoneTexte 13">
            <a:extLst>
              <a:ext uri="{FF2B5EF4-FFF2-40B4-BE49-F238E27FC236}">
                <a16:creationId xmlns:a16="http://schemas.microsoft.com/office/drawing/2014/main" id="{49B37F05-D7A0-F01C-31FC-40E5CA79EE93}"/>
              </a:ext>
            </a:extLst>
          </p:cNvPr>
          <p:cNvSpPr txBox="1"/>
          <p:nvPr/>
        </p:nvSpPr>
        <p:spPr>
          <a:xfrm>
            <a:off x="4760562" y="2679126"/>
            <a:ext cx="2611424" cy="646331"/>
          </a:xfrm>
          <a:prstGeom prst="rect">
            <a:avLst/>
          </a:prstGeom>
          <a:noFill/>
        </p:spPr>
        <p:txBody>
          <a:bodyPr wrap="square" rtlCol="0">
            <a:spAutoFit/>
          </a:bodyPr>
          <a:lstStyle/>
          <a:p>
            <a:pPr algn="ctr"/>
            <a:r>
              <a:rPr lang="fr-BE" dirty="0" err="1">
                <a:solidFill>
                  <a:schemeClr val="bg1"/>
                </a:solidFill>
              </a:rPr>
              <a:t>Hoge</a:t>
            </a:r>
            <a:r>
              <a:rPr lang="fr-BE" dirty="0">
                <a:solidFill>
                  <a:schemeClr val="bg1"/>
                </a:solidFill>
              </a:rPr>
              <a:t> </a:t>
            </a:r>
            <a:r>
              <a:rPr lang="fr-BE" dirty="0" err="1">
                <a:solidFill>
                  <a:schemeClr val="bg1"/>
                </a:solidFill>
              </a:rPr>
              <a:t>blootstelling</a:t>
            </a:r>
            <a:r>
              <a:rPr lang="fr-BE" dirty="0">
                <a:solidFill>
                  <a:schemeClr val="bg1"/>
                </a:solidFill>
              </a:rPr>
              <a:t> / </a:t>
            </a:r>
            <a:r>
              <a:rPr lang="fr-BE" dirty="0" err="1">
                <a:solidFill>
                  <a:schemeClr val="bg1"/>
                </a:solidFill>
              </a:rPr>
              <a:t>lage</a:t>
            </a:r>
            <a:r>
              <a:rPr lang="fr-BE" dirty="0">
                <a:solidFill>
                  <a:schemeClr val="bg1"/>
                </a:solidFill>
              </a:rPr>
              <a:t> </a:t>
            </a:r>
            <a:r>
              <a:rPr lang="fr-BE" dirty="0" err="1">
                <a:solidFill>
                  <a:schemeClr val="bg1"/>
                </a:solidFill>
              </a:rPr>
              <a:t>complementariteit</a:t>
            </a:r>
            <a:endParaRPr lang="fr-BE" dirty="0">
              <a:solidFill>
                <a:schemeClr val="bg1"/>
              </a:solidFill>
            </a:endParaRPr>
          </a:p>
        </p:txBody>
      </p:sp>
      <p:sp>
        <p:nvSpPr>
          <p:cNvPr id="15" name="ZoneTexte 14">
            <a:extLst>
              <a:ext uri="{FF2B5EF4-FFF2-40B4-BE49-F238E27FC236}">
                <a16:creationId xmlns:a16="http://schemas.microsoft.com/office/drawing/2014/main" id="{834F6B20-D4A7-2BC0-75DF-3314C7004F43}"/>
              </a:ext>
            </a:extLst>
          </p:cNvPr>
          <p:cNvSpPr txBox="1"/>
          <p:nvPr/>
        </p:nvSpPr>
        <p:spPr>
          <a:xfrm>
            <a:off x="422564" y="2142880"/>
            <a:ext cx="7254240" cy="369332"/>
          </a:xfrm>
          <a:prstGeom prst="rect">
            <a:avLst/>
          </a:prstGeom>
          <a:noFill/>
        </p:spPr>
        <p:txBody>
          <a:bodyPr wrap="square" rtlCol="0">
            <a:spAutoFit/>
          </a:bodyPr>
          <a:lstStyle/>
          <a:p>
            <a:r>
              <a:rPr lang="fr-BE" dirty="0"/>
              <a:t>Bruxelles est plus touchée que les deux autres régions :</a:t>
            </a:r>
          </a:p>
        </p:txBody>
      </p:sp>
      <p:cxnSp>
        <p:nvCxnSpPr>
          <p:cNvPr id="19" name="Connecteur droit avec flèche 18">
            <a:extLst>
              <a:ext uri="{FF2B5EF4-FFF2-40B4-BE49-F238E27FC236}">
                <a16:creationId xmlns:a16="http://schemas.microsoft.com/office/drawing/2014/main" id="{8368DCAA-BCA2-56E0-8154-B8B5DE2B0E91}"/>
              </a:ext>
            </a:extLst>
          </p:cNvPr>
          <p:cNvCxnSpPr>
            <a:cxnSpLocks/>
          </p:cNvCxnSpPr>
          <p:nvPr/>
        </p:nvCxnSpPr>
        <p:spPr>
          <a:xfrm>
            <a:off x="3590438" y="4285823"/>
            <a:ext cx="899675" cy="0"/>
          </a:xfrm>
          <a:prstGeom prst="straightConnector1">
            <a:avLst/>
          </a:prstGeom>
          <a:ln w="38100">
            <a:solidFill>
              <a:srgbClr val="C9DCF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6F21EDD3-86D1-7951-5A89-0A982B76A6A5}"/>
              </a:ext>
            </a:extLst>
          </p:cNvPr>
          <p:cNvSpPr txBox="1"/>
          <p:nvPr/>
        </p:nvSpPr>
        <p:spPr>
          <a:xfrm>
            <a:off x="772859" y="4940609"/>
            <a:ext cx="2621280" cy="830997"/>
          </a:xfrm>
          <a:prstGeom prst="rect">
            <a:avLst/>
          </a:prstGeom>
          <a:noFill/>
        </p:spPr>
        <p:txBody>
          <a:bodyPr wrap="square" rtlCol="0">
            <a:spAutoFit/>
          </a:bodyPr>
          <a:lstStyle/>
          <a:p>
            <a:endParaRPr lang="fr-BE" sz="1600" dirty="0"/>
          </a:p>
          <a:p>
            <a:pPr algn="ctr"/>
            <a:r>
              <a:rPr lang="fr-BE" sz="1600" dirty="0" err="1"/>
              <a:t>Meerwaarde</a:t>
            </a:r>
            <a:r>
              <a:rPr lang="fr-BE" sz="1600" dirty="0"/>
              <a:t> op de </a:t>
            </a:r>
            <a:r>
              <a:rPr lang="fr-BE" sz="1600" dirty="0" err="1"/>
              <a:t>werkgelegenheid</a:t>
            </a:r>
            <a:endParaRPr lang="fr-BE" sz="1600" dirty="0"/>
          </a:p>
        </p:txBody>
      </p:sp>
      <p:sp>
        <p:nvSpPr>
          <p:cNvPr id="21" name="ZoneTexte 20">
            <a:extLst>
              <a:ext uri="{FF2B5EF4-FFF2-40B4-BE49-F238E27FC236}">
                <a16:creationId xmlns:a16="http://schemas.microsoft.com/office/drawing/2014/main" id="{2F8B1542-6D69-92BE-EE98-50EF3C7FD74C}"/>
              </a:ext>
            </a:extLst>
          </p:cNvPr>
          <p:cNvSpPr txBox="1"/>
          <p:nvPr/>
        </p:nvSpPr>
        <p:spPr>
          <a:xfrm>
            <a:off x="4727202" y="5350838"/>
            <a:ext cx="2621280" cy="338554"/>
          </a:xfrm>
          <a:prstGeom prst="rect">
            <a:avLst/>
          </a:prstGeom>
          <a:noFill/>
        </p:spPr>
        <p:txBody>
          <a:bodyPr wrap="square" rtlCol="0">
            <a:spAutoFit/>
          </a:bodyPr>
          <a:lstStyle/>
          <a:p>
            <a:pPr algn="ctr"/>
            <a:r>
              <a:rPr lang="fr-BE" sz="1600" dirty="0" err="1"/>
              <a:t>Risico</a:t>
            </a:r>
            <a:r>
              <a:rPr lang="fr-BE" sz="1600" dirty="0"/>
              <a:t> op </a:t>
            </a:r>
            <a:r>
              <a:rPr lang="fr-BE" sz="1600" dirty="0" err="1"/>
              <a:t>banenverlies</a:t>
            </a:r>
            <a:endParaRPr lang="fr-BE" sz="1600" dirty="0"/>
          </a:p>
        </p:txBody>
      </p:sp>
      <p:sp>
        <p:nvSpPr>
          <p:cNvPr id="22" name="Parenthèse ouvrante 21">
            <a:extLst>
              <a:ext uri="{FF2B5EF4-FFF2-40B4-BE49-F238E27FC236}">
                <a16:creationId xmlns:a16="http://schemas.microsoft.com/office/drawing/2014/main" id="{77C285E7-6889-1E84-F48B-AA44A5E676A9}"/>
              </a:ext>
            </a:extLst>
          </p:cNvPr>
          <p:cNvSpPr/>
          <p:nvPr/>
        </p:nvSpPr>
        <p:spPr>
          <a:xfrm rot="16200000">
            <a:off x="1650689" y="4111998"/>
            <a:ext cx="803905" cy="275324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23" name="Parenthèse ouvrante 22">
            <a:extLst>
              <a:ext uri="{FF2B5EF4-FFF2-40B4-BE49-F238E27FC236}">
                <a16:creationId xmlns:a16="http://schemas.microsoft.com/office/drawing/2014/main" id="{A9BA4390-35DB-8A57-A6B2-BFF282683521}"/>
              </a:ext>
            </a:extLst>
          </p:cNvPr>
          <p:cNvSpPr/>
          <p:nvPr/>
        </p:nvSpPr>
        <p:spPr>
          <a:xfrm rot="16200000">
            <a:off x="5668694" y="4114660"/>
            <a:ext cx="803905" cy="275324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31" name="ZoneTexte 30">
            <a:extLst>
              <a:ext uri="{FF2B5EF4-FFF2-40B4-BE49-F238E27FC236}">
                <a16:creationId xmlns:a16="http://schemas.microsoft.com/office/drawing/2014/main" id="{01186369-4A0B-7191-D4D1-E79FEAE8C3E1}"/>
              </a:ext>
            </a:extLst>
          </p:cNvPr>
          <p:cNvSpPr txBox="1"/>
          <p:nvPr/>
        </p:nvSpPr>
        <p:spPr>
          <a:xfrm>
            <a:off x="5620370" y="3516593"/>
            <a:ext cx="2005738" cy="338554"/>
          </a:xfrm>
          <a:prstGeom prst="rect">
            <a:avLst/>
          </a:prstGeom>
          <a:noFill/>
        </p:spPr>
        <p:txBody>
          <a:bodyPr wrap="square">
            <a:spAutoFit/>
          </a:bodyPr>
          <a:lstStyle/>
          <a:p>
            <a:r>
              <a:rPr lang="fr-BE" sz="1600" dirty="0" err="1">
                <a:solidFill>
                  <a:schemeClr val="tx2"/>
                </a:solidFill>
              </a:rPr>
              <a:t>Bannen</a:t>
            </a:r>
            <a:r>
              <a:rPr lang="fr-BE" sz="1600" dirty="0">
                <a:solidFill>
                  <a:schemeClr val="tx2"/>
                </a:solidFill>
              </a:rPr>
              <a:t> in Brussels</a:t>
            </a:r>
          </a:p>
        </p:txBody>
      </p:sp>
      <p:sp>
        <p:nvSpPr>
          <p:cNvPr id="32" name="ZoneTexte 31">
            <a:extLst>
              <a:ext uri="{FF2B5EF4-FFF2-40B4-BE49-F238E27FC236}">
                <a16:creationId xmlns:a16="http://schemas.microsoft.com/office/drawing/2014/main" id="{F35405C7-BEBE-4CE5-4C6E-043AF6A559A7}"/>
              </a:ext>
            </a:extLst>
          </p:cNvPr>
          <p:cNvSpPr txBox="1"/>
          <p:nvPr/>
        </p:nvSpPr>
        <p:spPr>
          <a:xfrm>
            <a:off x="4754066" y="3410558"/>
            <a:ext cx="2214736" cy="584775"/>
          </a:xfrm>
          <a:prstGeom prst="rect">
            <a:avLst/>
          </a:prstGeom>
          <a:noFill/>
        </p:spPr>
        <p:txBody>
          <a:bodyPr wrap="square">
            <a:spAutoFit/>
          </a:bodyPr>
          <a:lstStyle/>
          <a:p>
            <a:r>
              <a:rPr lang="fr-BE" sz="3200" b="1" dirty="0">
                <a:solidFill>
                  <a:schemeClr val="tx2"/>
                </a:solidFill>
                <a:effectLst/>
                <a:latin typeface="+mj-lt"/>
              </a:rPr>
              <a:t>39%</a:t>
            </a:r>
            <a:endParaRPr lang="fr-BE" sz="3200" dirty="0"/>
          </a:p>
        </p:txBody>
      </p:sp>
      <p:sp>
        <p:nvSpPr>
          <p:cNvPr id="3" name="ZoneTexte 2">
            <a:extLst>
              <a:ext uri="{FF2B5EF4-FFF2-40B4-BE49-F238E27FC236}">
                <a16:creationId xmlns:a16="http://schemas.microsoft.com/office/drawing/2014/main" id="{329E7482-291C-23A3-D673-E1FE3EF8D2A9}"/>
              </a:ext>
            </a:extLst>
          </p:cNvPr>
          <p:cNvSpPr txBox="1"/>
          <p:nvPr/>
        </p:nvSpPr>
        <p:spPr>
          <a:xfrm>
            <a:off x="1402005" y="4172671"/>
            <a:ext cx="1996892" cy="307777"/>
          </a:xfrm>
          <a:prstGeom prst="rect">
            <a:avLst/>
          </a:prstGeom>
          <a:noFill/>
        </p:spPr>
        <p:txBody>
          <a:bodyPr wrap="square">
            <a:spAutoFit/>
          </a:bodyPr>
          <a:lstStyle/>
          <a:p>
            <a:r>
              <a:rPr lang="fr-BE" sz="1400" dirty="0" err="1">
                <a:solidFill>
                  <a:schemeClr val="tx2"/>
                </a:solidFill>
                <a:effectLst/>
                <a:latin typeface="+mj-lt"/>
              </a:rPr>
              <a:t>Bannen</a:t>
            </a:r>
            <a:r>
              <a:rPr lang="fr-BE" sz="1400" dirty="0">
                <a:solidFill>
                  <a:schemeClr val="tx2"/>
                </a:solidFill>
                <a:effectLst/>
                <a:latin typeface="+mj-lt"/>
              </a:rPr>
              <a:t> in VL en WAL</a:t>
            </a:r>
            <a:endParaRPr lang="fr-BE" sz="1400" dirty="0">
              <a:solidFill>
                <a:schemeClr val="tx2"/>
              </a:solidFill>
              <a:latin typeface="+mj-lt"/>
            </a:endParaRPr>
          </a:p>
        </p:txBody>
      </p:sp>
      <p:sp>
        <p:nvSpPr>
          <p:cNvPr id="6" name="ZoneTexte 5">
            <a:extLst>
              <a:ext uri="{FF2B5EF4-FFF2-40B4-BE49-F238E27FC236}">
                <a16:creationId xmlns:a16="http://schemas.microsoft.com/office/drawing/2014/main" id="{4FD6CCAC-F045-0069-14F6-E6484FAFA259}"/>
              </a:ext>
            </a:extLst>
          </p:cNvPr>
          <p:cNvSpPr txBox="1"/>
          <p:nvPr/>
        </p:nvSpPr>
        <p:spPr>
          <a:xfrm>
            <a:off x="676016" y="4189177"/>
            <a:ext cx="2214736" cy="400110"/>
          </a:xfrm>
          <a:prstGeom prst="rect">
            <a:avLst/>
          </a:prstGeom>
          <a:noFill/>
        </p:spPr>
        <p:txBody>
          <a:bodyPr wrap="square">
            <a:spAutoFit/>
          </a:bodyPr>
          <a:lstStyle/>
          <a:p>
            <a:r>
              <a:rPr lang="fr-BE" sz="2000" b="1" dirty="0">
                <a:solidFill>
                  <a:schemeClr val="tx2"/>
                </a:solidFill>
                <a:latin typeface="+mj-lt"/>
              </a:rPr>
              <a:t>30%</a:t>
            </a:r>
            <a:endParaRPr lang="fr-BE" sz="3200" dirty="0"/>
          </a:p>
        </p:txBody>
      </p:sp>
      <p:sp>
        <p:nvSpPr>
          <p:cNvPr id="8" name="ZoneTexte 7">
            <a:extLst>
              <a:ext uri="{FF2B5EF4-FFF2-40B4-BE49-F238E27FC236}">
                <a16:creationId xmlns:a16="http://schemas.microsoft.com/office/drawing/2014/main" id="{64546FB1-7CFA-BE1C-B1DD-BFDDE53688A8}"/>
              </a:ext>
            </a:extLst>
          </p:cNvPr>
          <p:cNvSpPr txBox="1"/>
          <p:nvPr/>
        </p:nvSpPr>
        <p:spPr>
          <a:xfrm>
            <a:off x="5590627" y="4010235"/>
            <a:ext cx="2005738" cy="307777"/>
          </a:xfrm>
          <a:prstGeom prst="rect">
            <a:avLst/>
          </a:prstGeom>
          <a:noFill/>
        </p:spPr>
        <p:txBody>
          <a:bodyPr wrap="square">
            <a:spAutoFit/>
          </a:bodyPr>
          <a:lstStyle/>
          <a:p>
            <a:r>
              <a:rPr lang="fr-BE" sz="1400" dirty="0" err="1">
                <a:solidFill>
                  <a:schemeClr val="tx2"/>
                </a:solidFill>
              </a:rPr>
              <a:t>Bannen</a:t>
            </a:r>
            <a:r>
              <a:rPr lang="fr-BE" sz="1400" dirty="0">
                <a:solidFill>
                  <a:schemeClr val="tx2"/>
                </a:solidFill>
              </a:rPr>
              <a:t> in VL</a:t>
            </a:r>
          </a:p>
        </p:txBody>
      </p:sp>
      <p:sp>
        <p:nvSpPr>
          <p:cNvPr id="10" name="ZoneTexte 9">
            <a:extLst>
              <a:ext uri="{FF2B5EF4-FFF2-40B4-BE49-F238E27FC236}">
                <a16:creationId xmlns:a16="http://schemas.microsoft.com/office/drawing/2014/main" id="{012A9964-F909-3DAA-9510-91152D01C8B6}"/>
              </a:ext>
            </a:extLst>
          </p:cNvPr>
          <p:cNvSpPr txBox="1"/>
          <p:nvPr/>
        </p:nvSpPr>
        <p:spPr>
          <a:xfrm>
            <a:off x="4778621" y="3995333"/>
            <a:ext cx="2214736" cy="400110"/>
          </a:xfrm>
          <a:prstGeom prst="rect">
            <a:avLst/>
          </a:prstGeom>
          <a:noFill/>
        </p:spPr>
        <p:txBody>
          <a:bodyPr wrap="square">
            <a:spAutoFit/>
          </a:bodyPr>
          <a:lstStyle/>
          <a:p>
            <a:r>
              <a:rPr lang="fr-BE" sz="2000" b="1" dirty="0">
                <a:solidFill>
                  <a:schemeClr val="tx2"/>
                </a:solidFill>
                <a:effectLst/>
                <a:latin typeface="+mj-lt"/>
              </a:rPr>
              <a:t>33%</a:t>
            </a:r>
            <a:endParaRPr lang="fr-BE" sz="2000" dirty="0"/>
          </a:p>
        </p:txBody>
      </p:sp>
      <p:sp>
        <p:nvSpPr>
          <p:cNvPr id="11" name="ZoneTexte 10">
            <a:extLst>
              <a:ext uri="{FF2B5EF4-FFF2-40B4-BE49-F238E27FC236}">
                <a16:creationId xmlns:a16="http://schemas.microsoft.com/office/drawing/2014/main" id="{4F8968B5-5806-6657-17AE-3ABE5885E814}"/>
              </a:ext>
            </a:extLst>
          </p:cNvPr>
          <p:cNvSpPr txBox="1"/>
          <p:nvPr/>
        </p:nvSpPr>
        <p:spPr>
          <a:xfrm>
            <a:off x="5583494" y="4489985"/>
            <a:ext cx="2005738" cy="307777"/>
          </a:xfrm>
          <a:prstGeom prst="rect">
            <a:avLst/>
          </a:prstGeom>
          <a:noFill/>
        </p:spPr>
        <p:txBody>
          <a:bodyPr wrap="square">
            <a:spAutoFit/>
          </a:bodyPr>
          <a:lstStyle/>
          <a:p>
            <a:r>
              <a:rPr lang="fr-BE" sz="1400" dirty="0" err="1">
                <a:solidFill>
                  <a:schemeClr val="tx2"/>
                </a:solidFill>
              </a:rPr>
              <a:t>Bannen</a:t>
            </a:r>
            <a:r>
              <a:rPr lang="fr-BE" sz="1400" dirty="0">
                <a:solidFill>
                  <a:schemeClr val="tx2"/>
                </a:solidFill>
              </a:rPr>
              <a:t> in WAL</a:t>
            </a:r>
          </a:p>
        </p:txBody>
      </p:sp>
      <p:sp>
        <p:nvSpPr>
          <p:cNvPr id="18" name="ZoneTexte 17">
            <a:extLst>
              <a:ext uri="{FF2B5EF4-FFF2-40B4-BE49-F238E27FC236}">
                <a16:creationId xmlns:a16="http://schemas.microsoft.com/office/drawing/2014/main" id="{B05EE540-2D53-A204-A0E9-462244559950}"/>
              </a:ext>
            </a:extLst>
          </p:cNvPr>
          <p:cNvSpPr txBox="1"/>
          <p:nvPr/>
        </p:nvSpPr>
        <p:spPr>
          <a:xfrm>
            <a:off x="4754066" y="4475083"/>
            <a:ext cx="2214736" cy="369332"/>
          </a:xfrm>
          <a:prstGeom prst="rect">
            <a:avLst/>
          </a:prstGeom>
          <a:noFill/>
        </p:spPr>
        <p:txBody>
          <a:bodyPr wrap="square">
            <a:spAutoFit/>
          </a:bodyPr>
          <a:lstStyle/>
          <a:p>
            <a:r>
              <a:rPr lang="fr-BE" b="1" dirty="0">
                <a:solidFill>
                  <a:schemeClr val="tx2"/>
                </a:solidFill>
                <a:effectLst/>
                <a:latin typeface="+mj-lt"/>
              </a:rPr>
              <a:t>3</a:t>
            </a:r>
            <a:r>
              <a:rPr lang="fr-BE" b="1" dirty="0">
                <a:solidFill>
                  <a:schemeClr val="tx2"/>
                </a:solidFill>
                <a:latin typeface="+mj-lt"/>
              </a:rPr>
              <a:t>4</a:t>
            </a:r>
            <a:r>
              <a:rPr lang="fr-BE" b="1" dirty="0">
                <a:solidFill>
                  <a:schemeClr val="tx2"/>
                </a:solidFill>
                <a:effectLst/>
                <a:latin typeface="+mj-lt"/>
              </a:rPr>
              <a:t>%</a:t>
            </a:r>
            <a:endParaRPr lang="fr-BE" dirty="0"/>
          </a:p>
        </p:txBody>
      </p:sp>
      <p:sp>
        <p:nvSpPr>
          <p:cNvPr id="25" name="ZoneTexte 24">
            <a:extLst>
              <a:ext uri="{FF2B5EF4-FFF2-40B4-BE49-F238E27FC236}">
                <a16:creationId xmlns:a16="http://schemas.microsoft.com/office/drawing/2014/main" id="{B1E2C76C-F369-2240-C753-E301BD57852E}"/>
              </a:ext>
            </a:extLst>
          </p:cNvPr>
          <p:cNvSpPr txBox="1"/>
          <p:nvPr/>
        </p:nvSpPr>
        <p:spPr>
          <a:xfrm>
            <a:off x="8639082" y="2842763"/>
            <a:ext cx="2621280" cy="369332"/>
          </a:xfrm>
          <a:prstGeom prst="rect">
            <a:avLst/>
          </a:prstGeom>
          <a:noFill/>
        </p:spPr>
        <p:txBody>
          <a:bodyPr wrap="square" rtlCol="0">
            <a:spAutoFit/>
          </a:bodyPr>
          <a:lstStyle/>
          <a:p>
            <a:pPr algn="ctr"/>
            <a:r>
              <a:rPr lang="fr-BE" dirty="0">
                <a:solidFill>
                  <a:schemeClr val="bg1"/>
                </a:solidFill>
              </a:rPr>
              <a:t>Lage </a:t>
            </a:r>
            <a:r>
              <a:rPr lang="fr-BE" dirty="0" err="1">
                <a:solidFill>
                  <a:schemeClr val="bg1"/>
                </a:solidFill>
              </a:rPr>
              <a:t>blootstelling</a:t>
            </a:r>
            <a:endParaRPr lang="fr-BE" dirty="0">
              <a:solidFill>
                <a:schemeClr val="bg1"/>
              </a:solidFill>
            </a:endParaRPr>
          </a:p>
        </p:txBody>
      </p:sp>
      <p:sp>
        <p:nvSpPr>
          <p:cNvPr id="26" name="ZoneTexte 25">
            <a:extLst>
              <a:ext uri="{FF2B5EF4-FFF2-40B4-BE49-F238E27FC236}">
                <a16:creationId xmlns:a16="http://schemas.microsoft.com/office/drawing/2014/main" id="{349D8135-0127-E063-332D-57B37DCBBDC0}"/>
              </a:ext>
            </a:extLst>
          </p:cNvPr>
          <p:cNvSpPr txBox="1"/>
          <p:nvPr/>
        </p:nvSpPr>
        <p:spPr>
          <a:xfrm>
            <a:off x="8703962" y="5237013"/>
            <a:ext cx="2621280" cy="584775"/>
          </a:xfrm>
          <a:prstGeom prst="rect">
            <a:avLst/>
          </a:prstGeom>
          <a:noFill/>
        </p:spPr>
        <p:txBody>
          <a:bodyPr wrap="square" rtlCol="0">
            <a:spAutoFit/>
          </a:bodyPr>
          <a:lstStyle/>
          <a:p>
            <a:pPr algn="ctr"/>
            <a:r>
              <a:rPr lang="nl-NL" sz="1600" dirty="0"/>
              <a:t>Weinig of geen impact op banen</a:t>
            </a:r>
            <a:endParaRPr lang="fr-BE" sz="1600" dirty="0"/>
          </a:p>
        </p:txBody>
      </p:sp>
      <p:sp>
        <p:nvSpPr>
          <p:cNvPr id="27" name="Parenthèse ouvrante 26">
            <a:extLst>
              <a:ext uri="{FF2B5EF4-FFF2-40B4-BE49-F238E27FC236}">
                <a16:creationId xmlns:a16="http://schemas.microsoft.com/office/drawing/2014/main" id="{393E2750-47F8-44FD-215E-97BFB0A1237C}"/>
              </a:ext>
            </a:extLst>
          </p:cNvPr>
          <p:cNvSpPr/>
          <p:nvPr/>
        </p:nvSpPr>
        <p:spPr>
          <a:xfrm rot="16200000">
            <a:off x="9553710" y="4114660"/>
            <a:ext cx="803905" cy="275324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28" name="ZoneTexte 27">
            <a:extLst>
              <a:ext uri="{FF2B5EF4-FFF2-40B4-BE49-F238E27FC236}">
                <a16:creationId xmlns:a16="http://schemas.microsoft.com/office/drawing/2014/main" id="{DF7BFD2E-B547-D3BE-562A-1920BD954932}"/>
              </a:ext>
            </a:extLst>
          </p:cNvPr>
          <p:cNvSpPr txBox="1"/>
          <p:nvPr/>
        </p:nvSpPr>
        <p:spPr>
          <a:xfrm>
            <a:off x="9505386" y="3537991"/>
            <a:ext cx="2005738" cy="338554"/>
          </a:xfrm>
          <a:prstGeom prst="rect">
            <a:avLst/>
          </a:prstGeom>
          <a:noFill/>
        </p:spPr>
        <p:txBody>
          <a:bodyPr wrap="square">
            <a:spAutoFit/>
          </a:bodyPr>
          <a:lstStyle/>
          <a:p>
            <a:r>
              <a:rPr lang="fr-BE" sz="1600" dirty="0" err="1">
                <a:solidFill>
                  <a:schemeClr val="tx2"/>
                </a:solidFill>
                <a:effectLst/>
                <a:latin typeface="+mj-lt"/>
              </a:rPr>
              <a:t>Bannen</a:t>
            </a:r>
            <a:r>
              <a:rPr lang="fr-BE" sz="1600" dirty="0">
                <a:solidFill>
                  <a:schemeClr val="tx2"/>
                </a:solidFill>
                <a:effectLst/>
                <a:latin typeface="+mj-lt"/>
              </a:rPr>
              <a:t> in Brussels</a:t>
            </a:r>
            <a:endParaRPr lang="fr-BE" sz="1600" dirty="0">
              <a:solidFill>
                <a:schemeClr val="tx2"/>
              </a:solidFill>
              <a:latin typeface="+mj-lt"/>
            </a:endParaRPr>
          </a:p>
        </p:txBody>
      </p:sp>
      <p:sp>
        <p:nvSpPr>
          <p:cNvPr id="29" name="ZoneTexte 28">
            <a:extLst>
              <a:ext uri="{FF2B5EF4-FFF2-40B4-BE49-F238E27FC236}">
                <a16:creationId xmlns:a16="http://schemas.microsoft.com/office/drawing/2014/main" id="{D20AA039-BCBF-62D1-9DB2-3AA98CD46620}"/>
              </a:ext>
            </a:extLst>
          </p:cNvPr>
          <p:cNvSpPr txBox="1"/>
          <p:nvPr/>
        </p:nvSpPr>
        <p:spPr>
          <a:xfrm>
            <a:off x="8639082" y="3410558"/>
            <a:ext cx="2214736" cy="584775"/>
          </a:xfrm>
          <a:prstGeom prst="rect">
            <a:avLst/>
          </a:prstGeom>
          <a:noFill/>
        </p:spPr>
        <p:txBody>
          <a:bodyPr wrap="square">
            <a:spAutoFit/>
          </a:bodyPr>
          <a:lstStyle/>
          <a:p>
            <a:r>
              <a:rPr lang="fr-BE" sz="3200" b="1" dirty="0">
                <a:solidFill>
                  <a:schemeClr val="tx2"/>
                </a:solidFill>
                <a:latin typeface="+mj-lt"/>
              </a:rPr>
              <a:t>22</a:t>
            </a:r>
            <a:r>
              <a:rPr lang="fr-BE" sz="3200" b="1" dirty="0">
                <a:solidFill>
                  <a:schemeClr val="tx2"/>
                </a:solidFill>
                <a:effectLst/>
                <a:latin typeface="+mj-lt"/>
              </a:rPr>
              <a:t>%</a:t>
            </a:r>
            <a:endParaRPr lang="fr-BE" sz="3200" dirty="0"/>
          </a:p>
        </p:txBody>
      </p:sp>
      <p:sp>
        <p:nvSpPr>
          <p:cNvPr id="33" name="ZoneTexte 32">
            <a:extLst>
              <a:ext uri="{FF2B5EF4-FFF2-40B4-BE49-F238E27FC236}">
                <a16:creationId xmlns:a16="http://schemas.microsoft.com/office/drawing/2014/main" id="{C871B56C-AB7D-E847-A7B5-B55E55065901}"/>
              </a:ext>
            </a:extLst>
          </p:cNvPr>
          <p:cNvSpPr txBox="1"/>
          <p:nvPr/>
        </p:nvSpPr>
        <p:spPr>
          <a:xfrm>
            <a:off x="8639082" y="3970116"/>
            <a:ext cx="2214736" cy="400110"/>
          </a:xfrm>
          <a:prstGeom prst="rect">
            <a:avLst/>
          </a:prstGeom>
          <a:noFill/>
        </p:spPr>
        <p:txBody>
          <a:bodyPr wrap="square">
            <a:spAutoFit/>
          </a:bodyPr>
          <a:lstStyle/>
          <a:p>
            <a:r>
              <a:rPr lang="fr-BE" sz="2000" b="1" dirty="0">
                <a:solidFill>
                  <a:schemeClr val="tx2"/>
                </a:solidFill>
                <a:effectLst/>
                <a:latin typeface="+mj-lt"/>
              </a:rPr>
              <a:t>3</a:t>
            </a:r>
            <a:r>
              <a:rPr lang="fr-BE" sz="2000" b="1" dirty="0">
                <a:solidFill>
                  <a:schemeClr val="tx2"/>
                </a:solidFill>
                <a:latin typeface="+mj-lt"/>
              </a:rPr>
              <a:t>7</a:t>
            </a:r>
            <a:r>
              <a:rPr lang="fr-BE" sz="2000" b="1" dirty="0">
                <a:solidFill>
                  <a:schemeClr val="tx2"/>
                </a:solidFill>
                <a:effectLst/>
                <a:latin typeface="+mj-lt"/>
              </a:rPr>
              <a:t>%</a:t>
            </a:r>
            <a:endParaRPr lang="fr-BE" sz="2000" dirty="0"/>
          </a:p>
        </p:txBody>
      </p:sp>
      <p:sp>
        <p:nvSpPr>
          <p:cNvPr id="34" name="ZoneTexte 33">
            <a:extLst>
              <a:ext uri="{FF2B5EF4-FFF2-40B4-BE49-F238E27FC236}">
                <a16:creationId xmlns:a16="http://schemas.microsoft.com/office/drawing/2014/main" id="{EEE11390-E0E7-B3E4-2FED-7DD0D774A7AD}"/>
              </a:ext>
            </a:extLst>
          </p:cNvPr>
          <p:cNvSpPr txBox="1"/>
          <p:nvPr/>
        </p:nvSpPr>
        <p:spPr>
          <a:xfrm>
            <a:off x="9468666" y="4393223"/>
            <a:ext cx="1856576" cy="307777"/>
          </a:xfrm>
          <a:prstGeom prst="rect">
            <a:avLst/>
          </a:prstGeom>
          <a:noFill/>
        </p:spPr>
        <p:txBody>
          <a:bodyPr wrap="square">
            <a:spAutoFit/>
          </a:bodyPr>
          <a:lstStyle/>
          <a:p>
            <a:r>
              <a:rPr lang="fr-BE" sz="1400" dirty="0" err="1">
                <a:solidFill>
                  <a:schemeClr val="tx2"/>
                </a:solidFill>
                <a:effectLst/>
                <a:latin typeface="+mj-lt"/>
              </a:rPr>
              <a:t>Bannen</a:t>
            </a:r>
            <a:r>
              <a:rPr lang="fr-BE" sz="1400" dirty="0">
                <a:solidFill>
                  <a:schemeClr val="tx2"/>
                </a:solidFill>
                <a:effectLst/>
                <a:latin typeface="+mj-lt"/>
              </a:rPr>
              <a:t> in Wal</a:t>
            </a:r>
            <a:endParaRPr lang="fr-BE" sz="1400" dirty="0">
              <a:solidFill>
                <a:schemeClr val="tx2"/>
              </a:solidFill>
              <a:latin typeface="+mj-lt"/>
            </a:endParaRPr>
          </a:p>
        </p:txBody>
      </p:sp>
      <p:sp>
        <p:nvSpPr>
          <p:cNvPr id="35" name="ZoneTexte 34">
            <a:extLst>
              <a:ext uri="{FF2B5EF4-FFF2-40B4-BE49-F238E27FC236}">
                <a16:creationId xmlns:a16="http://schemas.microsoft.com/office/drawing/2014/main" id="{C61A297B-1601-7999-DCDA-7E4DC63C5007}"/>
              </a:ext>
            </a:extLst>
          </p:cNvPr>
          <p:cNvSpPr txBox="1"/>
          <p:nvPr/>
        </p:nvSpPr>
        <p:spPr>
          <a:xfrm>
            <a:off x="8639082" y="4475083"/>
            <a:ext cx="2214736" cy="400110"/>
          </a:xfrm>
          <a:prstGeom prst="rect">
            <a:avLst/>
          </a:prstGeom>
          <a:noFill/>
        </p:spPr>
        <p:txBody>
          <a:bodyPr wrap="square">
            <a:spAutoFit/>
          </a:bodyPr>
          <a:lstStyle/>
          <a:p>
            <a:r>
              <a:rPr lang="fr-BE" sz="2000" b="1" dirty="0">
                <a:solidFill>
                  <a:schemeClr val="tx2"/>
                </a:solidFill>
                <a:effectLst/>
                <a:latin typeface="+mj-lt"/>
              </a:rPr>
              <a:t>36%</a:t>
            </a:r>
            <a:endParaRPr lang="fr-BE" sz="2000" dirty="0"/>
          </a:p>
        </p:txBody>
      </p:sp>
      <p:cxnSp>
        <p:nvCxnSpPr>
          <p:cNvPr id="40" name="Connecteur droit avec flèche 39">
            <a:extLst>
              <a:ext uri="{FF2B5EF4-FFF2-40B4-BE49-F238E27FC236}">
                <a16:creationId xmlns:a16="http://schemas.microsoft.com/office/drawing/2014/main" id="{3139B83B-C037-05CA-DF50-A184179BB9F5}"/>
              </a:ext>
            </a:extLst>
          </p:cNvPr>
          <p:cNvCxnSpPr>
            <a:cxnSpLocks/>
          </p:cNvCxnSpPr>
          <p:nvPr/>
        </p:nvCxnSpPr>
        <p:spPr>
          <a:xfrm>
            <a:off x="7589232" y="4285823"/>
            <a:ext cx="899675" cy="0"/>
          </a:xfrm>
          <a:prstGeom prst="straightConnector1">
            <a:avLst/>
          </a:prstGeom>
          <a:ln w="38100">
            <a:solidFill>
              <a:srgbClr val="C9DCF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0CDC1E6F-33B4-721E-AC6E-0A5FF605837C}"/>
              </a:ext>
            </a:extLst>
          </p:cNvPr>
          <p:cNvSpPr txBox="1"/>
          <p:nvPr/>
        </p:nvSpPr>
        <p:spPr>
          <a:xfrm>
            <a:off x="9509982" y="3974518"/>
            <a:ext cx="1815260" cy="307777"/>
          </a:xfrm>
          <a:prstGeom prst="rect">
            <a:avLst/>
          </a:prstGeom>
          <a:noFill/>
        </p:spPr>
        <p:txBody>
          <a:bodyPr wrap="square">
            <a:spAutoFit/>
          </a:bodyPr>
          <a:lstStyle/>
          <a:p>
            <a:r>
              <a:rPr lang="fr-BE" sz="1400" dirty="0" err="1">
                <a:solidFill>
                  <a:schemeClr val="tx2"/>
                </a:solidFill>
                <a:effectLst/>
                <a:latin typeface="+mj-lt"/>
              </a:rPr>
              <a:t>Bannen</a:t>
            </a:r>
            <a:r>
              <a:rPr lang="fr-BE" sz="1400" dirty="0">
                <a:solidFill>
                  <a:schemeClr val="tx2"/>
                </a:solidFill>
                <a:effectLst/>
                <a:latin typeface="+mj-lt"/>
              </a:rPr>
              <a:t> in VL</a:t>
            </a:r>
            <a:endParaRPr lang="fr-BE" sz="1400" dirty="0">
              <a:solidFill>
                <a:schemeClr val="tx2"/>
              </a:solidFill>
              <a:latin typeface="+mj-lt"/>
            </a:endParaRPr>
          </a:p>
        </p:txBody>
      </p:sp>
    </p:spTree>
    <p:extLst>
      <p:ext uri="{BB962C8B-B14F-4D97-AF65-F5344CB8AC3E}">
        <p14:creationId xmlns:p14="http://schemas.microsoft.com/office/powerpoint/2010/main" val="209392008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93F12-7B16-DB80-05C8-07D12EB23D7D}"/>
            </a:ext>
          </a:extLst>
        </p:cNvPr>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043627F-3850-EA3B-7763-281180B95038}"/>
              </a:ext>
            </a:extLst>
          </p:cNvPr>
          <p:cNvSpPr>
            <a:spLocks noGrp="1"/>
          </p:cNvSpPr>
          <p:nvPr>
            <p:ph type="sldNum" sz="quarter" idx="12"/>
          </p:nvPr>
        </p:nvSpPr>
        <p:spPr/>
        <p:txBody>
          <a:bodyPr/>
          <a:lstStyle/>
          <a:p>
            <a:fld id="{1D9127E2-AB4D-4945-AA58-F21F63396C42}" type="slidenum">
              <a:rPr lang="fr-FR" smtClean="0"/>
              <a:pPr/>
              <a:t>8</a:t>
            </a:fld>
            <a:endParaRPr lang="fr-FR" dirty="0"/>
          </a:p>
        </p:txBody>
      </p:sp>
      <p:sp>
        <p:nvSpPr>
          <p:cNvPr id="4" name="Espace réservé du texte 3">
            <a:extLst>
              <a:ext uri="{FF2B5EF4-FFF2-40B4-BE49-F238E27FC236}">
                <a16:creationId xmlns:a16="http://schemas.microsoft.com/office/drawing/2014/main" id="{EB3D5C23-5C80-4A83-ADDC-B74332926C05}"/>
              </a:ext>
            </a:extLst>
          </p:cNvPr>
          <p:cNvSpPr>
            <a:spLocks noGrp="1"/>
          </p:cNvSpPr>
          <p:nvPr>
            <p:ph type="body" sz="quarter" idx="13"/>
          </p:nvPr>
        </p:nvSpPr>
        <p:spPr>
          <a:xfrm>
            <a:off x="301625" y="1403570"/>
            <a:ext cx="11598438" cy="2359025"/>
          </a:xfrm>
        </p:spPr>
        <p:txBody>
          <a:bodyPr/>
          <a:lstStyle/>
          <a:p>
            <a:r>
              <a:rPr lang="fr-FR" sz="3000" dirty="0" err="1"/>
              <a:t>Belangrijkste</a:t>
            </a:r>
            <a:r>
              <a:rPr lang="fr-FR" sz="3000" dirty="0"/>
              <a:t> </a:t>
            </a:r>
            <a:r>
              <a:rPr lang="fr-FR" sz="3000" dirty="0" err="1"/>
              <a:t>resultaten</a:t>
            </a:r>
            <a:endParaRPr lang="fr-FR" sz="3000" dirty="0"/>
          </a:p>
        </p:txBody>
      </p:sp>
      <p:sp>
        <p:nvSpPr>
          <p:cNvPr id="6" name="ZoneTexte 5">
            <a:extLst>
              <a:ext uri="{FF2B5EF4-FFF2-40B4-BE49-F238E27FC236}">
                <a16:creationId xmlns:a16="http://schemas.microsoft.com/office/drawing/2014/main" id="{8AB22B3D-BA3A-662A-979D-EB62D8B44863}"/>
              </a:ext>
            </a:extLst>
          </p:cNvPr>
          <p:cNvSpPr txBox="1"/>
          <p:nvPr/>
        </p:nvSpPr>
        <p:spPr>
          <a:xfrm>
            <a:off x="342720" y="3795932"/>
            <a:ext cx="7998639" cy="369332"/>
          </a:xfrm>
          <a:prstGeom prst="rect">
            <a:avLst/>
          </a:prstGeom>
          <a:noFill/>
        </p:spPr>
        <p:txBody>
          <a:bodyPr wrap="square">
            <a:spAutoFit/>
          </a:bodyPr>
          <a:lstStyle/>
          <a:p>
            <a:r>
              <a:rPr lang="fr-BE" dirty="0" err="1">
                <a:solidFill>
                  <a:schemeClr val="bg1"/>
                </a:solidFill>
              </a:rPr>
              <a:t>Kwalitatieve</a:t>
            </a:r>
            <a:r>
              <a:rPr lang="fr-BE" dirty="0">
                <a:solidFill>
                  <a:schemeClr val="bg1"/>
                </a:solidFill>
              </a:rPr>
              <a:t> analyse</a:t>
            </a:r>
          </a:p>
        </p:txBody>
      </p:sp>
    </p:spTree>
    <p:extLst>
      <p:ext uri="{BB962C8B-B14F-4D97-AF65-F5344CB8AC3E}">
        <p14:creationId xmlns:p14="http://schemas.microsoft.com/office/powerpoint/2010/main" val="21646256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E7F327-E009-4E5F-A978-98A713762F16}"/>
              </a:ext>
            </a:extLst>
          </p:cNvPr>
          <p:cNvSpPr>
            <a:spLocks noGrp="1"/>
          </p:cNvSpPr>
          <p:nvPr>
            <p:ph type="title"/>
          </p:nvPr>
        </p:nvSpPr>
        <p:spPr>
          <a:xfrm>
            <a:off x="422564" y="1018268"/>
            <a:ext cx="6391704" cy="1325563"/>
          </a:xfrm>
        </p:spPr>
        <p:txBody>
          <a:bodyPr>
            <a:normAutofit/>
          </a:bodyPr>
          <a:lstStyle/>
          <a:p>
            <a:r>
              <a:rPr lang="fr-BE" sz="3000" dirty="0" err="1"/>
              <a:t>Gezondheidszorg</a:t>
            </a:r>
            <a:r>
              <a:rPr lang="fr-BE" sz="3000" dirty="0"/>
              <a:t> en </a:t>
            </a:r>
            <a:r>
              <a:rPr lang="fr-BE" sz="3000" dirty="0" err="1"/>
              <a:t>maatschappelijk</a:t>
            </a:r>
            <a:r>
              <a:rPr lang="fr-BE" sz="3000" dirty="0"/>
              <a:t> </a:t>
            </a:r>
            <a:r>
              <a:rPr lang="fr-BE" sz="3000" dirty="0" err="1"/>
              <a:t>werk</a:t>
            </a:r>
            <a:endParaRPr lang="fr-BE" sz="3000" dirty="0"/>
          </a:p>
        </p:txBody>
      </p:sp>
      <p:sp>
        <p:nvSpPr>
          <p:cNvPr id="3" name="Espace réservé du numéro de diapositive 2">
            <a:extLst>
              <a:ext uri="{FF2B5EF4-FFF2-40B4-BE49-F238E27FC236}">
                <a16:creationId xmlns:a16="http://schemas.microsoft.com/office/drawing/2014/main" id="{22FCE2A0-6DEE-4145-9FE8-FF5034061E7F}"/>
              </a:ext>
            </a:extLst>
          </p:cNvPr>
          <p:cNvSpPr>
            <a:spLocks noGrp="1"/>
          </p:cNvSpPr>
          <p:nvPr>
            <p:ph type="sldNum" sz="quarter" idx="12"/>
          </p:nvPr>
        </p:nvSpPr>
        <p:spPr/>
        <p:txBody>
          <a:bodyPr/>
          <a:lstStyle/>
          <a:p>
            <a:fld id="{1D9127E2-AB4D-4945-AA58-F21F63396C42}" type="slidenum">
              <a:rPr lang="fr-FR" smtClean="0"/>
              <a:pPr/>
              <a:t>9</a:t>
            </a:fld>
            <a:endParaRPr lang="fr-FR" dirty="0"/>
          </a:p>
        </p:txBody>
      </p:sp>
      <p:sp>
        <p:nvSpPr>
          <p:cNvPr id="5" name="Espace réservé du contenu 4">
            <a:extLst>
              <a:ext uri="{FF2B5EF4-FFF2-40B4-BE49-F238E27FC236}">
                <a16:creationId xmlns:a16="http://schemas.microsoft.com/office/drawing/2014/main" id="{37603D7E-FE3D-4C91-AABC-DBE4AFD20D93}"/>
              </a:ext>
            </a:extLst>
          </p:cNvPr>
          <p:cNvSpPr>
            <a:spLocks noGrp="1"/>
          </p:cNvSpPr>
          <p:nvPr>
            <p:ph idx="1"/>
          </p:nvPr>
        </p:nvSpPr>
        <p:spPr>
          <a:xfrm>
            <a:off x="422564" y="2266546"/>
            <a:ext cx="6279793" cy="2337290"/>
          </a:xfrm>
        </p:spPr>
        <p:txBody>
          <a:bodyPr>
            <a:normAutofit fontScale="92500" lnSpcReduction="20000"/>
          </a:bodyPr>
          <a:lstStyle/>
          <a:p>
            <a:pPr marL="0" indent="0">
              <a:lnSpc>
                <a:spcPct val="150000"/>
              </a:lnSpc>
              <a:buNone/>
            </a:pPr>
            <a:r>
              <a:rPr lang="fr-BE" b="1" dirty="0" err="1">
                <a:solidFill>
                  <a:srgbClr val="0033A1"/>
                </a:solidFill>
              </a:rPr>
              <a:t>Belangrijkste</a:t>
            </a:r>
            <a:r>
              <a:rPr lang="fr-BE" b="1" dirty="0">
                <a:solidFill>
                  <a:srgbClr val="0033A1"/>
                </a:solidFill>
              </a:rPr>
              <a:t> </a:t>
            </a:r>
            <a:r>
              <a:rPr lang="fr-BE" b="1" dirty="0" err="1">
                <a:solidFill>
                  <a:srgbClr val="0033A1"/>
                </a:solidFill>
              </a:rPr>
              <a:t>resultaten</a:t>
            </a:r>
            <a:endParaRPr lang="fr-BE" b="1" dirty="0">
              <a:solidFill>
                <a:srgbClr val="0033A1"/>
              </a:solidFill>
            </a:endParaRPr>
          </a:p>
          <a:p>
            <a:pPr>
              <a:lnSpc>
                <a:spcPct val="150000"/>
              </a:lnSpc>
            </a:pPr>
            <a:r>
              <a:rPr lang="nl-NL" dirty="0"/>
              <a:t>Hoge complementariteit van AI voor artsen en verpleegkundigen    </a:t>
            </a:r>
            <a:br>
              <a:rPr lang="nl-NL" dirty="0"/>
            </a:br>
            <a:r>
              <a:rPr lang="fr-BE" dirty="0">
                <a:solidFill>
                  <a:srgbClr val="0033A1"/>
                </a:solidFill>
                <a:sym typeface="Wingdings" panose="05000000000000000000" pitchFamily="2" charset="2"/>
              </a:rPr>
              <a:t></a:t>
            </a:r>
            <a:r>
              <a:rPr lang="fr-BE" dirty="0">
                <a:sym typeface="Wingdings" panose="05000000000000000000" pitchFamily="2" charset="2"/>
              </a:rPr>
              <a:t> </a:t>
            </a:r>
            <a:r>
              <a:rPr lang="nl-NL" dirty="0">
                <a:sym typeface="Wingdings" panose="05000000000000000000" pitchFamily="2" charset="2"/>
              </a:rPr>
              <a:t>Verbetering van de kwaliteit van de zorg</a:t>
            </a:r>
          </a:p>
          <a:p>
            <a:pPr marL="1257300" lvl="2" indent="-342900">
              <a:lnSpc>
                <a:spcPct val="150000"/>
              </a:lnSpc>
              <a:buFont typeface="Wingdings" panose="05000000000000000000" pitchFamily="2" charset="2"/>
              <a:buChar char="ü"/>
            </a:pPr>
            <a:r>
              <a:rPr lang="fr-BE" sz="1500" dirty="0" err="1">
                <a:sym typeface="Wingdings" panose="05000000000000000000" pitchFamily="2" charset="2"/>
              </a:rPr>
              <a:t>Hulp</a:t>
            </a:r>
            <a:r>
              <a:rPr lang="fr-BE" sz="1500" dirty="0">
                <a:sym typeface="Wingdings" panose="05000000000000000000" pitchFamily="2" charset="2"/>
              </a:rPr>
              <a:t> </a:t>
            </a:r>
            <a:r>
              <a:rPr lang="fr-BE" sz="1500" dirty="0" err="1">
                <a:sym typeface="Wingdings" panose="05000000000000000000" pitchFamily="2" charset="2"/>
              </a:rPr>
              <a:t>bij</a:t>
            </a:r>
            <a:r>
              <a:rPr lang="fr-BE" sz="1500" dirty="0">
                <a:sym typeface="Wingdings" panose="05000000000000000000" pitchFamily="2" charset="2"/>
              </a:rPr>
              <a:t> diagnose</a:t>
            </a:r>
          </a:p>
          <a:p>
            <a:pPr marL="1257300" lvl="2" indent="-342900">
              <a:lnSpc>
                <a:spcPct val="150000"/>
              </a:lnSpc>
              <a:buFont typeface="Wingdings" panose="05000000000000000000" pitchFamily="2" charset="2"/>
              <a:buChar char="ü"/>
            </a:pPr>
            <a:r>
              <a:rPr lang="fr-BE" sz="1500" dirty="0" err="1">
                <a:sym typeface="Wingdings" panose="05000000000000000000" pitchFamily="2" charset="2"/>
              </a:rPr>
              <a:t>Medische</a:t>
            </a:r>
            <a:r>
              <a:rPr lang="fr-BE" sz="1500" dirty="0">
                <a:sym typeface="Wingdings" panose="05000000000000000000" pitchFamily="2" charset="2"/>
              </a:rPr>
              <a:t> </a:t>
            </a:r>
            <a:r>
              <a:rPr lang="fr-BE" sz="1500" dirty="0" err="1">
                <a:sym typeface="Wingdings" panose="05000000000000000000" pitchFamily="2" charset="2"/>
              </a:rPr>
              <a:t>procedures</a:t>
            </a:r>
            <a:r>
              <a:rPr lang="fr-BE" sz="1500" dirty="0">
                <a:sym typeface="Wingdings" panose="05000000000000000000" pitchFamily="2" charset="2"/>
              </a:rPr>
              <a:t> </a:t>
            </a:r>
            <a:r>
              <a:rPr lang="fr-BE" sz="1500" dirty="0" err="1">
                <a:sym typeface="Wingdings" panose="05000000000000000000" pitchFamily="2" charset="2"/>
              </a:rPr>
              <a:t>uitvoeren</a:t>
            </a:r>
            <a:r>
              <a:rPr lang="fr-BE" sz="1500" dirty="0">
                <a:sym typeface="Wingdings" panose="05000000000000000000" pitchFamily="2" charset="2"/>
              </a:rPr>
              <a:t> </a:t>
            </a:r>
          </a:p>
        </p:txBody>
      </p:sp>
      <p:sp>
        <p:nvSpPr>
          <p:cNvPr id="11" name="ZoneTexte 10">
            <a:extLst>
              <a:ext uri="{FF2B5EF4-FFF2-40B4-BE49-F238E27FC236}">
                <a16:creationId xmlns:a16="http://schemas.microsoft.com/office/drawing/2014/main" id="{0A9B1404-DD1A-2596-A431-C53B5E6E272D}"/>
              </a:ext>
            </a:extLst>
          </p:cNvPr>
          <p:cNvSpPr txBox="1"/>
          <p:nvPr/>
        </p:nvSpPr>
        <p:spPr>
          <a:xfrm>
            <a:off x="422563" y="4713270"/>
            <a:ext cx="6279794" cy="1287532"/>
          </a:xfrm>
          <a:prstGeom prst="rect">
            <a:avLst/>
          </a:prstGeom>
          <a:noFill/>
        </p:spPr>
        <p:txBody>
          <a:bodyPr wrap="square">
            <a:spAutoFit/>
          </a:bodyPr>
          <a:lstStyle/>
          <a:p>
            <a:pPr marL="285750" indent="-285750">
              <a:lnSpc>
                <a:spcPct val="150000"/>
              </a:lnSpc>
              <a:buClr>
                <a:srgbClr val="0033A1"/>
              </a:buClr>
              <a:buFont typeface="Wingdings" panose="05000000000000000000" pitchFamily="2" charset="2"/>
              <a:buChar char="§"/>
            </a:pPr>
            <a:r>
              <a:rPr lang="nl-NL" dirty="0"/>
              <a:t>Belangrijke kwesties op het gebied van ethiek, verantwoordelijkheid, gegevensbescherming en vertrouwelijkheid</a:t>
            </a:r>
          </a:p>
        </p:txBody>
      </p:sp>
      <p:pic>
        <p:nvPicPr>
          <p:cNvPr id="13" name="Image 12" descr="Une image contenant intérieur, fenêtre, plafond, personnes&#10;&#10;Le contenu généré par l’IA peut être incorrect.">
            <a:extLst>
              <a:ext uri="{FF2B5EF4-FFF2-40B4-BE49-F238E27FC236}">
                <a16:creationId xmlns:a16="http://schemas.microsoft.com/office/drawing/2014/main" id="{CD0B8F9B-6ECC-4D1B-E85A-1076BA9B04D5}"/>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870971" y="-10263"/>
            <a:ext cx="5321029" cy="6858000"/>
          </a:xfrm>
          <a:prstGeom prst="rect">
            <a:avLst/>
          </a:prstGeom>
        </p:spPr>
      </p:pic>
      <p:pic>
        <p:nvPicPr>
          <p:cNvPr id="14" name="Image 13">
            <a:extLst>
              <a:ext uri="{FF2B5EF4-FFF2-40B4-BE49-F238E27FC236}">
                <a16:creationId xmlns:a16="http://schemas.microsoft.com/office/drawing/2014/main" id="{5DCE6010-8093-ED08-85CC-ECC88D17B88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40986" y="267484"/>
            <a:ext cx="1506810" cy="688970"/>
          </a:xfrm>
          <a:prstGeom prst="rect">
            <a:avLst/>
          </a:prstGeom>
        </p:spPr>
      </p:pic>
    </p:spTree>
    <p:extLst>
      <p:ext uri="{BB962C8B-B14F-4D97-AF65-F5344CB8AC3E}">
        <p14:creationId xmlns:p14="http://schemas.microsoft.com/office/powerpoint/2010/main" val="512673928"/>
      </p:ext>
    </p:extLst>
  </p:cSld>
  <p:clrMapOvr>
    <a:masterClrMapping/>
  </p:clrMapOvr>
  <p:transition spd="slow">
    <p:push dir="u"/>
  </p:transition>
</p:sld>
</file>

<file path=ppt/theme/theme1.xml><?xml version="1.0" encoding="utf-8"?>
<a:theme xmlns:a="http://schemas.openxmlformats.org/drawingml/2006/main" name="Thème Actiris générique">
  <a:themeElements>
    <a:clrScheme name="view">
      <a:dk1>
        <a:srgbClr val="4A4A49"/>
      </a:dk1>
      <a:lt1>
        <a:sysClr val="window" lastClr="FFFFFF"/>
      </a:lt1>
      <a:dk2>
        <a:srgbClr val="0033A1"/>
      </a:dk2>
      <a:lt2>
        <a:srgbClr val="E7E6E6"/>
      </a:lt2>
      <a:accent1>
        <a:srgbClr val="205499"/>
      </a:accent1>
      <a:accent2>
        <a:srgbClr val="FFE21B"/>
      </a:accent2>
      <a:accent3>
        <a:srgbClr val="888A8B"/>
      </a:accent3>
      <a:accent4>
        <a:srgbClr val="FF7F00"/>
      </a:accent4>
      <a:accent5>
        <a:srgbClr val="4A4A49"/>
      </a:accent5>
      <a:accent6>
        <a:srgbClr val="1C388A"/>
      </a:accent6>
      <a:hlink>
        <a:srgbClr val="0563C1"/>
      </a:hlink>
      <a:folHlink>
        <a:srgbClr val="954F72"/>
      </a:folHlink>
    </a:clrScheme>
    <a:fontScheme nam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PT Stakeholders fr" id="{F5DB4AB0-7C65-41F6-9647-E6E7F7EF8B3D}" vid="{D65F3AB4-59E0-4B37-ACBD-3A114639C685}"/>
    </a:ext>
  </a:extLst>
</a:theme>
</file>

<file path=ppt/theme/theme2.xml><?xml version="1.0" encoding="utf-8"?>
<a:theme xmlns:a="http://schemas.openxmlformats.org/drawingml/2006/main" name="1_Thème Actiris générique">
  <a:themeElements>
    <a:clrScheme name="view">
      <a:dk1>
        <a:srgbClr val="4A4A49"/>
      </a:dk1>
      <a:lt1>
        <a:sysClr val="window" lastClr="FFFFFF"/>
      </a:lt1>
      <a:dk2>
        <a:srgbClr val="0033A1"/>
      </a:dk2>
      <a:lt2>
        <a:srgbClr val="E7E6E6"/>
      </a:lt2>
      <a:accent1>
        <a:srgbClr val="205499"/>
      </a:accent1>
      <a:accent2>
        <a:srgbClr val="FFE21B"/>
      </a:accent2>
      <a:accent3>
        <a:srgbClr val="888A8B"/>
      </a:accent3>
      <a:accent4>
        <a:srgbClr val="FF7F00"/>
      </a:accent4>
      <a:accent5>
        <a:srgbClr val="4A4A49"/>
      </a:accent5>
      <a:accent6>
        <a:srgbClr val="1C388A"/>
      </a:accent6>
      <a:hlink>
        <a:srgbClr val="0563C1"/>
      </a:hlink>
      <a:folHlink>
        <a:srgbClr val="954F72"/>
      </a:folHlink>
    </a:clrScheme>
    <a:fontScheme nam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A775EA4BA64B4B8508A4162FE7252B" ma:contentTypeVersion="1" ma:contentTypeDescription="Een nieuw document maken." ma:contentTypeScope="" ma:versionID="69904e2d2bc9ec0b256a89c59b833a36">
  <xsd:schema xmlns:xsd="http://www.w3.org/2001/XMLSchema" xmlns:xs="http://www.w3.org/2001/XMLSchema" xmlns:p="http://schemas.microsoft.com/office/2006/metadata/properties" xmlns:ns1="http://schemas.microsoft.com/sharepoint/v3" targetNamespace="http://schemas.microsoft.com/office/2006/metadata/properties" ma:root="true" ma:fieldsID="0a4dfdaa14f58a51274070ca23631a5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Begindatum van de planning" ma:description="Geplande begindatum is een sitekolom die door de publicatiefunctie gemaakt wordt. Het wordt gebruikt om een specifieke datum en tijd op te geven waarop de pagina voor het eerst verschijnt voor sitebezoekers." ma:hidden="true" ma:internalName="PublishingStartDate">
      <xsd:simpleType>
        <xsd:restriction base="dms:Unknown"/>
      </xsd:simpleType>
    </xsd:element>
    <xsd:element name="PublishingExpirationDate" ma:index="9" nillable="true" ma:displayName="Einddatum van de planning" ma:description="Geplande einddatum is een sitekolom die door de publicatiefunctie gemaakt wordt. Het wordt gebruikt om een specifieke datum en tijd op te geven waarop de pagina niet langer verschijnt voor sitebezoeke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3A1823-35A0-4771-A41C-8A0BA5722153}">
  <ds:schemaRefs>
    <ds:schemaRef ds:uri="http://schemas.microsoft.com/sharepoint/v3/contenttype/forms"/>
  </ds:schemaRefs>
</ds:datastoreItem>
</file>

<file path=customXml/itemProps2.xml><?xml version="1.0" encoding="utf-8"?>
<ds:datastoreItem xmlns:ds="http://schemas.openxmlformats.org/officeDocument/2006/customXml" ds:itemID="{F7E7EB80-487B-4F7E-8819-4256BCF551D2}">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D5729189-0D36-4A4E-AB7F-EDD9743ED4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Template PPT Stakeholders fr</Template>
  <TotalTime>719</TotalTime>
  <Words>1002</Words>
  <Application>Microsoft Office PowerPoint</Application>
  <PresentationFormat>Grand écran</PresentationFormat>
  <Paragraphs>334</Paragraphs>
  <Slides>15</Slides>
  <Notes>3</Notes>
  <HiddenSlides>0</HiddenSlides>
  <MMClips>0</MMClips>
  <ScaleCrop>false</ScaleCrop>
  <HeadingPairs>
    <vt:vector size="6" baseType="variant">
      <vt:variant>
        <vt:lpstr>Polices utilisées</vt:lpstr>
      </vt:variant>
      <vt:variant>
        <vt:i4>3</vt:i4>
      </vt:variant>
      <vt:variant>
        <vt:lpstr>Thème</vt:lpstr>
      </vt:variant>
      <vt:variant>
        <vt:i4>2</vt:i4>
      </vt:variant>
      <vt:variant>
        <vt:lpstr>Titres des diapositives</vt:lpstr>
      </vt:variant>
      <vt:variant>
        <vt:i4>15</vt:i4>
      </vt:variant>
    </vt:vector>
  </HeadingPairs>
  <TitlesOfParts>
    <vt:vector size="20" baseType="lpstr">
      <vt:lpstr>Arial</vt:lpstr>
      <vt:lpstr>Calibri</vt:lpstr>
      <vt:lpstr>Wingdings</vt:lpstr>
      <vt:lpstr>Thème Actiris générique</vt:lpstr>
      <vt:lpstr>1_Thème Actiris générique</vt:lpstr>
      <vt:lpstr>Artificiële intelligentie en de arbeidsmarkt</vt:lpstr>
      <vt:lpstr>Overzicht</vt:lpstr>
      <vt:lpstr>Contextualisering</vt:lpstr>
      <vt:lpstr>Methodologische aanpak</vt:lpstr>
      <vt:lpstr>Présentation PowerPoint</vt:lpstr>
      <vt:lpstr>Methodologische aanpak</vt:lpstr>
      <vt:lpstr>Exposition et complémentarité pour l’emploi intérieur</vt:lpstr>
      <vt:lpstr>Présentation PowerPoint</vt:lpstr>
      <vt:lpstr>Gezondheidszorg en maatschappelijk werk</vt:lpstr>
      <vt:lpstr>Horeca</vt:lpstr>
      <vt:lpstr>Zakelijke adviesdiensten</vt:lpstr>
      <vt:lpstr>Conclusie en volgende stappen</vt:lpstr>
      <vt:lpstr>Présentation PowerPoint</vt:lpstr>
      <vt:lpstr>Inschatting voor de interne werkgelegenheid</vt:lpstr>
      <vt:lpstr>Inschatting voor de werkende beroepsbevolking </vt:lpstr>
    </vt:vector>
  </TitlesOfParts>
  <Company>Actiris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AVANZO Sébastien</dc:creator>
  <cp:lastModifiedBy>Christine Beausaert</cp:lastModifiedBy>
  <cp:revision>58</cp:revision>
  <dcterms:created xsi:type="dcterms:W3CDTF">2025-05-20T08:27:56Z</dcterms:created>
  <dcterms:modified xsi:type="dcterms:W3CDTF">2025-09-17T14:14:01Z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0x0101006BA775EA4BA64B4B8508A4162FE7252B</vt:lpwstr>
  </property>
</Properties>
</file>